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8"/>
  </p:notesMasterIdLst>
  <p:sldIdLst>
    <p:sldId id="256" r:id="rId5"/>
    <p:sldId id="259" r:id="rId6"/>
    <p:sldId id="274" r:id="rId7"/>
    <p:sldId id="275" r:id="rId8"/>
    <p:sldId id="276" r:id="rId9"/>
    <p:sldId id="277" r:id="rId10"/>
    <p:sldId id="278" r:id="rId11"/>
    <p:sldId id="279" r:id="rId12"/>
    <p:sldId id="283" r:id="rId13"/>
    <p:sldId id="280" r:id="rId14"/>
    <p:sldId id="282" r:id="rId15"/>
    <p:sldId id="281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1EA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1DD07-FE76-45A0-8E8B-E2F16B5DF1DD}" v="79" dt="2023-05-11T11:57:56.7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62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ba de la Torre SMC" userId="e9cb3e45-f7d2-4fdb-83b0-f490adaf3fd8" providerId="ADAL" clId="{4CD18099-F492-43C8-9677-A7D741143D1A}"/>
    <pc:docChg chg="modSld">
      <pc:chgData name="Alba de la Torre SMC" userId="e9cb3e45-f7d2-4fdb-83b0-f490adaf3fd8" providerId="ADAL" clId="{4CD18099-F492-43C8-9677-A7D741143D1A}" dt="2023-04-26T16:01:21.326" v="10" actId="1076"/>
      <pc:docMkLst>
        <pc:docMk/>
      </pc:docMkLst>
      <pc:sldChg chg="modSp mod">
        <pc:chgData name="Alba de la Torre SMC" userId="e9cb3e45-f7d2-4fdb-83b0-f490adaf3fd8" providerId="ADAL" clId="{4CD18099-F492-43C8-9677-A7D741143D1A}" dt="2023-04-26T16:01:21.326" v="10" actId="1076"/>
        <pc:sldMkLst>
          <pc:docMk/>
          <pc:sldMk cId="1574707530" sldId="256"/>
        </pc:sldMkLst>
        <pc:spChg chg="mod">
          <ac:chgData name="Alba de la Torre SMC" userId="e9cb3e45-f7d2-4fdb-83b0-f490adaf3fd8" providerId="ADAL" clId="{4CD18099-F492-43C8-9677-A7D741143D1A}" dt="2023-04-26T15:21:42.397" v="4" actId="1076"/>
          <ac:spMkLst>
            <pc:docMk/>
            <pc:sldMk cId="1574707530" sldId="256"/>
            <ac:spMk id="17" creationId="{5B7B1322-1CC9-C279-180B-11C59B875384}"/>
          </ac:spMkLst>
        </pc:spChg>
        <pc:picChg chg="mod">
          <ac:chgData name="Alba de la Torre SMC" userId="e9cb3e45-f7d2-4fdb-83b0-f490adaf3fd8" providerId="ADAL" clId="{4CD18099-F492-43C8-9677-A7D741143D1A}" dt="2023-04-26T16:01:21.326" v="10" actId="1076"/>
          <ac:picMkLst>
            <pc:docMk/>
            <pc:sldMk cId="1574707530" sldId="256"/>
            <ac:picMk id="14" creationId="{AC6E907B-ACD5-37CD-6649-2380BEF00C67}"/>
          </ac:picMkLst>
        </pc:picChg>
      </pc:sldChg>
      <pc:sldChg chg="modSp mod">
        <pc:chgData name="Alba de la Torre SMC" userId="e9cb3e45-f7d2-4fdb-83b0-f490adaf3fd8" providerId="ADAL" clId="{4CD18099-F492-43C8-9677-A7D741143D1A}" dt="2023-04-26T15:58:48.800" v="5" actId="1076"/>
        <pc:sldMkLst>
          <pc:docMk/>
          <pc:sldMk cId="2758691100" sldId="271"/>
        </pc:sldMkLst>
        <pc:picChg chg="mod">
          <ac:chgData name="Alba de la Torre SMC" userId="e9cb3e45-f7d2-4fdb-83b0-f490adaf3fd8" providerId="ADAL" clId="{4CD18099-F492-43C8-9677-A7D741143D1A}" dt="2023-04-26T15:58:48.800" v="5" actId="1076"/>
          <ac:picMkLst>
            <pc:docMk/>
            <pc:sldMk cId="2758691100" sldId="271"/>
            <ac:picMk id="11" creationId="{5A3E0A09-2663-17D0-EFC4-6FB986F44F25}"/>
          </ac:picMkLst>
        </pc:picChg>
      </pc:sldChg>
    </pc:docChg>
  </pc:docChgLst>
  <pc:docChgLst>
    <pc:chgData name="Mar Novel" userId="5fd8fca8-43c2-41ca-a1c6-3310c1d04138" providerId="ADAL" clId="{456D3446-4FA1-41F5-B4DA-DE9529264E49}"/>
    <pc:docChg chg="undo custSel addSld modSld">
      <pc:chgData name="Mar Novel" userId="5fd8fca8-43c2-41ca-a1c6-3310c1d04138" providerId="ADAL" clId="{456D3446-4FA1-41F5-B4DA-DE9529264E49}" dt="2023-02-15T10:27:29.670" v="180" actId="207"/>
      <pc:docMkLst>
        <pc:docMk/>
      </pc:docMkLst>
      <pc:sldChg chg="addSp delSp modSp mod">
        <pc:chgData name="Mar Novel" userId="5fd8fca8-43c2-41ca-a1c6-3310c1d04138" providerId="ADAL" clId="{456D3446-4FA1-41F5-B4DA-DE9529264E49}" dt="2023-02-15T10:24:00.241" v="94" actId="20577"/>
        <pc:sldMkLst>
          <pc:docMk/>
          <pc:sldMk cId="2758691100" sldId="271"/>
        </pc:sldMkLst>
        <pc:spChg chg="add del mod">
          <ac:chgData name="Mar Novel" userId="5fd8fca8-43c2-41ca-a1c6-3310c1d04138" providerId="ADAL" clId="{456D3446-4FA1-41F5-B4DA-DE9529264E49}" dt="2023-02-15T10:19:11.954" v="18" actId="21"/>
          <ac:spMkLst>
            <pc:docMk/>
            <pc:sldMk cId="2758691100" sldId="271"/>
            <ac:spMk id="8" creationId="{5C207012-5DAD-6EE2-A660-31AFE31F79F9}"/>
          </ac:spMkLst>
        </pc:spChg>
        <pc:spChg chg="add del mod">
          <ac:chgData name="Mar Novel" userId="5fd8fca8-43c2-41ca-a1c6-3310c1d04138" providerId="ADAL" clId="{456D3446-4FA1-41F5-B4DA-DE9529264E49}" dt="2023-02-15T10:19:29.574" v="22" actId="21"/>
          <ac:spMkLst>
            <pc:docMk/>
            <pc:sldMk cId="2758691100" sldId="271"/>
            <ac:spMk id="9" creationId="{A877651E-E84B-A533-C710-DA8BDBA16E63}"/>
          </ac:spMkLst>
        </pc:spChg>
        <pc:spChg chg="add del mod">
          <ac:chgData name="Mar Novel" userId="5fd8fca8-43c2-41ca-a1c6-3310c1d04138" providerId="ADAL" clId="{456D3446-4FA1-41F5-B4DA-DE9529264E49}" dt="2023-02-15T10:19:37.836" v="27"/>
          <ac:spMkLst>
            <pc:docMk/>
            <pc:sldMk cId="2758691100" sldId="271"/>
            <ac:spMk id="10" creationId="{CBF7453A-49A8-E4C9-61FB-AB540BDC338C}"/>
          </ac:spMkLst>
        </pc:spChg>
        <pc:spChg chg="add del mod">
          <ac:chgData name="Mar Novel" userId="5fd8fca8-43c2-41ca-a1c6-3310c1d04138" providerId="ADAL" clId="{456D3446-4FA1-41F5-B4DA-DE9529264E49}" dt="2023-02-15T10:20:02.191" v="36" actId="21"/>
          <ac:spMkLst>
            <pc:docMk/>
            <pc:sldMk cId="2758691100" sldId="271"/>
            <ac:spMk id="11" creationId="{33F0753B-ADE0-B533-3011-BE5EB4D2B2CD}"/>
          </ac:spMkLst>
        </pc:spChg>
        <pc:spChg chg="add del mod">
          <ac:chgData name="Mar Novel" userId="5fd8fca8-43c2-41ca-a1c6-3310c1d04138" providerId="ADAL" clId="{456D3446-4FA1-41F5-B4DA-DE9529264E49}" dt="2023-02-15T10:20:11.815" v="43" actId="21"/>
          <ac:spMkLst>
            <pc:docMk/>
            <pc:sldMk cId="2758691100" sldId="271"/>
            <ac:spMk id="12" creationId="{AC3C7FD0-76D6-5870-D001-9EEF72341747}"/>
          </ac:spMkLst>
        </pc:spChg>
        <pc:spChg chg="add del mod">
          <ac:chgData name="Mar Novel" userId="5fd8fca8-43c2-41ca-a1c6-3310c1d04138" providerId="ADAL" clId="{456D3446-4FA1-41F5-B4DA-DE9529264E49}" dt="2023-02-15T10:20:32.908" v="57" actId="21"/>
          <ac:spMkLst>
            <pc:docMk/>
            <pc:sldMk cId="2758691100" sldId="271"/>
            <ac:spMk id="13" creationId="{1A5DD02F-5154-E846-CB1C-F481730919F6}"/>
          </ac:spMkLst>
        </pc:spChg>
        <pc:spChg chg="add del mod">
          <ac:chgData name="Mar Novel" userId="5fd8fca8-43c2-41ca-a1c6-3310c1d04138" providerId="ADAL" clId="{456D3446-4FA1-41F5-B4DA-DE9529264E49}" dt="2023-02-15T10:20:42.027" v="69" actId="21"/>
          <ac:spMkLst>
            <pc:docMk/>
            <pc:sldMk cId="2758691100" sldId="271"/>
            <ac:spMk id="14" creationId="{3CF7BCBE-70FB-A6A7-DE92-BB62FEA9DA81}"/>
          </ac:spMkLst>
        </pc:spChg>
        <pc:spChg chg="add mod">
          <ac:chgData name="Mar Novel" userId="5fd8fca8-43c2-41ca-a1c6-3310c1d04138" providerId="ADAL" clId="{456D3446-4FA1-41F5-B4DA-DE9529264E49}" dt="2023-02-15T10:23:10.513" v="86" actId="1076"/>
          <ac:spMkLst>
            <pc:docMk/>
            <pc:sldMk cId="2758691100" sldId="271"/>
            <ac:spMk id="15" creationId="{C97EA498-5CB7-FDEE-9D9F-AA0D95C8B41D}"/>
          </ac:spMkLst>
        </pc:spChg>
        <pc:spChg chg="add mod">
          <ac:chgData name="Mar Novel" userId="5fd8fca8-43c2-41ca-a1c6-3310c1d04138" providerId="ADAL" clId="{456D3446-4FA1-41F5-B4DA-DE9529264E49}" dt="2023-02-15T10:24:00.241" v="94" actId="20577"/>
          <ac:spMkLst>
            <pc:docMk/>
            <pc:sldMk cId="2758691100" sldId="271"/>
            <ac:spMk id="16" creationId="{057340B7-E832-F9E7-A38A-D9D818A2D11E}"/>
          </ac:spMkLst>
        </pc:spChg>
        <pc:spChg chg="del mod">
          <ac:chgData name="Mar Novel" userId="5fd8fca8-43c2-41ca-a1c6-3310c1d04138" providerId="ADAL" clId="{456D3446-4FA1-41F5-B4DA-DE9529264E49}" dt="2023-02-15T10:18:44.911" v="5" actId="21"/>
          <ac:spMkLst>
            <pc:docMk/>
            <pc:sldMk cId="2758691100" sldId="271"/>
            <ac:spMk id="62" creationId="{2F769C97-0D96-0CEB-F621-26B0BF7D87AF}"/>
          </ac:spMkLst>
        </pc:spChg>
        <pc:picChg chg="add mod">
          <ac:chgData name="Mar Novel" userId="5fd8fca8-43c2-41ca-a1c6-3310c1d04138" providerId="ADAL" clId="{456D3446-4FA1-41F5-B4DA-DE9529264E49}" dt="2023-02-15T10:21:43.804" v="81"/>
          <ac:picMkLst>
            <pc:docMk/>
            <pc:sldMk cId="2758691100" sldId="271"/>
            <ac:picMk id="2" creationId="{0B9C058E-FAAC-A069-8716-52FF472F3AE7}"/>
          </ac:picMkLst>
        </pc:picChg>
        <pc:picChg chg="add mod">
          <ac:chgData name="Mar Novel" userId="5fd8fca8-43c2-41ca-a1c6-3310c1d04138" providerId="ADAL" clId="{456D3446-4FA1-41F5-B4DA-DE9529264E49}" dt="2023-02-15T10:22:27.058" v="84"/>
          <ac:picMkLst>
            <pc:docMk/>
            <pc:sldMk cId="2758691100" sldId="271"/>
            <ac:picMk id="3" creationId="{D3BDB427-8C12-D7FC-88EF-D50D02C77AF9}"/>
          </ac:picMkLst>
        </pc:picChg>
        <pc:picChg chg="add mod">
          <ac:chgData name="Mar Novel" userId="5fd8fca8-43c2-41ca-a1c6-3310c1d04138" providerId="ADAL" clId="{456D3446-4FA1-41F5-B4DA-DE9529264E49}" dt="2023-02-15T10:21:56.209" v="82"/>
          <ac:picMkLst>
            <pc:docMk/>
            <pc:sldMk cId="2758691100" sldId="271"/>
            <ac:picMk id="4" creationId="{C9E021A3-7E97-9AE0-3F8D-4EBFF8D3D5BC}"/>
          </ac:picMkLst>
        </pc:picChg>
        <pc:picChg chg="add mod">
          <ac:chgData name="Mar Novel" userId="5fd8fca8-43c2-41ca-a1c6-3310c1d04138" providerId="ADAL" clId="{456D3446-4FA1-41F5-B4DA-DE9529264E49}" dt="2023-02-15T10:23:05.998" v="85"/>
          <ac:picMkLst>
            <pc:docMk/>
            <pc:sldMk cId="2758691100" sldId="271"/>
            <ac:picMk id="5" creationId="{8552156F-6150-742C-57A6-100042625FB4}"/>
          </ac:picMkLst>
        </pc:picChg>
        <pc:picChg chg="add mod">
          <ac:chgData name="Mar Novel" userId="5fd8fca8-43c2-41ca-a1c6-3310c1d04138" providerId="ADAL" clId="{456D3446-4FA1-41F5-B4DA-DE9529264E49}" dt="2023-02-15T10:22:17.643" v="83"/>
          <ac:picMkLst>
            <pc:docMk/>
            <pc:sldMk cId="2758691100" sldId="271"/>
            <ac:picMk id="6" creationId="{1601C248-51E7-2E8C-A6E0-42CB07257163}"/>
          </ac:picMkLst>
        </pc:picChg>
        <pc:picChg chg="del">
          <ac:chgData name="Mar Novel" userId="5fd8fca8-43c2-41ca-a1c6-3310c1d04138" providerId="ADAL" clId="{456D3446-4FA1-41F5-B4DA-DE9529264E49}" dt="2023-02-15T10:18:46.413" v="6" actId="478"/>
          <ac:picMkLst>
            <pc:docMk/>
            <pc:sldMk cId="2758691100" sldId="271"/>
            <ac:picMk id="34" creationId="{D663F2C8-7C6E-739F-9B7A-41DD3EA9F074}"/>
          </ac:picMkLst>
        </pc:picChg>
        <pc:picChg chg="del">
          <ac:chgData name="Mar Novel" userId="5fd8fca8-43c2-41ca-a1c6-3310c1d04138" providerId="ADAL" clId="{456D3446-4FA1-41F5-B4DA-DE9529264E49}" dt="2023-02-15T10:18:47.459" v="8" actId="478"/>
          <ac:picMkLst>
            <pc:docMk/>
            <pc:sldMk cId="2758691100" sldId="271"/>
            <ac:picMk id="57" creationId="{C1C27889-FC55-6987-4EB0-E615264F4389}"/>
          </ac:picMkLst>
        </pc:picChg>
        <pc:picChg chg="del">
          <ac:chgData name="Mar Novel" userId="5fd8fca8-43c2-41ca-a1c6-3310c1d04138" providerId="ADAL" clId="{456D3446-4FA1-41F5-B4DA-DE9529264E49}" dt="2023-02-15T10:18:46.930" v="7" actId="478"/>
          <ac:picMkLst>
            <pc:docMk/>
            <pc:sldMk cId="2758691100" sldId="271"/>
            <ac:picMk id="58" creationId="{26221149-4FE4-9245-9653-A9C4DA99F425}"/>
          </ac:picMkLst>
        </pc:picChg>
      </pc:sldChg>
      <pc:sldChg chg="addSp delSp modSp add mod">
        <pc:chgData name="Mar Novel" userId="5fd8fca8-43c2-41ca-a1c6-3310c1d04138" providerId="ADAL" clId="{456D3446-4FA1-41F5-B4DA-DE9529264E49}" dt="2023-02-15T10:27:29.670" v="180" actId="207"/>
        <pc:sldMkLst>
          <pc:docMk/>
          <pc:sldMk cId="853338632" sldId="272"/>
        </pc:sldMkLst>
        <pc:spChg chg="add del mod">
          <ac:chgData name="Mar Novel" userId="5fd8fca8-43c2-41ca-a1c6-3310c1d04138" providerId="ADAL" clId="{456D3446-4FA1-41F5-B4DA-DE9529264E49}" dt="2023-02-15T10:24:37.709" v="133" actId="478"/>
          <ac:spMkLst>
            <pc:docMk/>
            <pc:sldMk cId="853338632" sldId="272"/>
            <ac:spMk id="8" creationId="{0F27D607-9FDA-C67E-4360-98115E1FC29C}"/>
          </ac:spMkLst>
        </pc:spChg>
        <pc:spChg chg="add mod">
          <ac:chgData name="Mar Novel" userId="5fd8fca8-43c2-41ca-a1c6-3310c1d04138" providerId="ADAL" clId="{456D3446-4FA1-41F5-B4DA-DE9529264E49}" dt="2023-02-15T10:27:29.670" v="180" actId="207"/>
          <ac:spMkLst>
            <pc:docMk/>
            <pc:sldMk cId="853338632" sldId="272"/>
            <ac:spMk id="9" creationId="{BC4A9484-71D4-A439-BDAC-95D52FC18F12}"/>
          </ac:spMkLst>
        </pc:spChg>
        <pc:spChg chg="del">
          <ac:chgData name="Mar Novel" userId="5fd8fca8-43c2-41ca-a1c6-3310c1d04138" providerId="ADAL" clId="{456D3446-4FA1-41F5-B4DA-DE9529264E49}" dt="2023-02-15T10:24:15.664" v="98" actId="21"/>
          <ac:spMkLst>
            <pc:docMk/>
            <pc:sldMk cId="853338632" sldId="272"/>
            <ac:spMk id="15" creationId="{C97EA498-5CB7-FDEE-9D9F-AA0D95C8B41D}"/>
          </ac:spMkLst>
        </pc:spChg>
        <pc:spChg chg="mod">
          <ac:chgData name="Mar Novel" userId="5fd8fca8-43c2-41ca-a1c6-3310c1d04138" providerId="ADAL" clId="{456D3446-4FA1-41F5-B4DA-DE9529264E49}" dt="2023-02-15T10:24:58.024" v="149" actId="20577"/>
          <ac:spMkLst>
            <pc:docMk/>
            <pc:sldMk cId="853338632" sldId="272"/>
            <ac:spMk id="16" creationId="{057340B7-E832-F9E7-A38A-D9D818A2D11E}"/>
          </ac:spMkLst>
        </pc:spChg>
        <pc:spChg chg="add del mod">
          <ac:chgData name="Mar Novel" userId="5fd8fca8-43c2-41ca-a1c6-3310c1d04138" providerId="ADAL" clId="{456D3446-4FA1-41F5-B4DA-DE9529264E49}" dt="2023-02-15T10:25:03.582" v="151"/>
          <ac:spMkLst>
            <pc:docMk/>
            <pc:sldMk cId="853338632" sldId="272"/>
            <ac:spMk id="18" creationId="{9A502F90-7033-7BEC-50CC-3B86C22503BF}"/>
          </ac:spMkLst>
        </pc:spChg>
        <pc:spChg chg="add mod">
          <ac:chgData name="Mar Novel" userId="5fd8fca8-43c2-41ca-a1c6-3310c1d04138" providerId="ADAL" clId="{456D3446-4FA1-41F5-B4DA-DE9529264E49}" dt="2023-02-15T10:25:16.215" v="162" actId="1076"/>
          <ac:spMkLst>
            <pc:docMk/>
            <pc:sldMk cId="853338632" sldId="272"/>
            <ac:spMk id="25" creationId="{C3CE5733-4C68-F288-BAAC-CB4B6437BB71}"/>
          </ac:spMkLst>
        </pc:spChg>
        <pc:picChg chg="del">
          <ac:chgData name="Mar Novel" userId="5fd8fca8-43c2-41ca-a1c6-3310c1d04138" providerId="ADAL" clId="{456D3446-4FA1-41F5-B4DA-DE9529264E49}" dt="2023-02-15T10:24:16.917" v="99" actId="478"/>
          <ac:picMkLst>
            <pc:docMk/>
            <pc:sldMk cId="853338632" sldId="272"/>
            <ac:picMk id="2" creationId="{0B9C058E-FAAC-A069-8716-52FF472F3AE7}"/>
          </ac:picMkLst>
        </pc:picChg>
        <pc:picChg chg="del">
          <ac:chgData name="Mar Novel" userId="5fd8fca8-43c2-41ca-a1c6-3310c1d04138" providerId="ADAL" clId="{456D3446-4FA1-41F5-B4DA-DE9529264E49}" dt="2023-02-15T10:24:18.071" v="101" actId="478"/>
          <ac:picMkLst>
            <pc:docMk/>
            <pc:sldMk cId="853338632" sldId="272"/>
            <ac:picMk id="3" creationId="{D3BDB427-8C12-D7FC-88EF-D50D02C77AF9}"/>
          </ac:picMkLst>
        </pc:picChg>
        <pc:picChg chg="del">
          <ac:chgData name="Mar Novel" userId="5fd8fca8-43c2-41ca-a1c6-3310c1d04138" providerId="ADAL" clId="{456D3446-4FA1-41F5-B4DA-DE9529264E49}" dt="2023-02-15T10:24:17.441" v="100" actId="478"/>
          <ac:picMkLst>
            <pc:docMk/>
            <pc:sldMk cId="853338632" sldId="272"/>
            <ac:picMk id="4" creationId="{C9E021A3-7E97-9AE0-3F8D-4EBFF8D3D5BC}"/>
          </ac:picMkLst>
        </pc:picChg>
        <pc:picChg chg="del">
          <ac:chgData name="Mar Novel" userId="5fd8fca8-43c2-41ca-a1c6-3310c1d04138" providerId="ADAL" clId="{456D3446-4FA1-41F5-B4DA-DE9529264E49}" dt="2023-02-15T10:24:19.125" v="103" actId="478"/>
          <ac:picMkLst>
            <pc:docMk/>
            <pc:sldMk cId="853338632" sldId="272"/>
            <ac:picMk id="5" creationId="{8552156F-6150-742C-57A6-100042625FB4}"/>
          </ac:picMkLst>
        </pc:picChg>
        <pc:picChg chg="del">
          <ac:chgData name="Mar Novel" userId="5fd8fca8-43c2-41ca-a1c6-3310c1d04138" providerId="ADAL" clId="{456D3446-4FA1-41F5-B4DA-DE9529264E49}" dt="2023-02-15T10:24:18.632" v="102" actId="478"/>
          <ac:picMkLst>
            <pc:docMk/>
            <pc:sldMk cId="853338632" sldId="272"/>
            <ac:picMk id="6" creationId="{1601C248-51E7-2E8C-A6E0-42CB07257163}"/>
          </ac:picMkLst>
        </pc:picChg>
        <pc:picChg chg="add mod">
          <ac:chgData name="Mar Novel" userId="5fd8fca8-43c2-41ca-a1c6-3310c1d04138" providerId="ADAL" clId="{456D3446-4FA1-41F5-B4DA-DE9529264E49}" dt="2023-02-15T10:26:44.917" v="179" actId="1076"/>
          <ac:picMkLst>
            <pc:docMk/>
            <pc:sldMk cId="853338632" sldId="272"/>
            <ac:picMk id="10" creationId="{A3409ACF-9E9D-33B8-601D-AF078809C385}"/>
          </ac:picMkLst>
        </pc:picChg>
        <pc:picChg chg="add mod">
          <ac:chgData name="Mar Novel" userId="5fd8fca8-43c2-41ca-a1c6-3310c1d04138" providerId="ADAL" clId="{456D3446-4FA1-41F5-B4DA-DE9529264E49}" dt="2023-02-15T10:26:44.917" v="179" actId="1076"/>
          <ac:picMkLst>
            <pc:docMk/>
            <pc:sldMk cId="853338632" sldId="272"/>
            <ac:picMk id="11" creationId="{1C0D908F-78C3-E646-C43E-827AC13554B7}"/>
          </ac:picMkLst>
        </pc:picChg>
        <pc:picChg chg="add mod">
          <ac:chgData name="Mar Novel" userId="5fd8fca8-43c2-41ca-a1c6-3310c1d04138" providerId="ADAL" clId="{456D3446-4FA1-41F5-B4DA-DE9529264E49}" dt="2023-02-15T10:26:44.917" v="179" actId="1076"/>
          <ac:picMkLst>
            <pc:docMk/>
            <pc:sldMk cId="853338632" sldId="272"/>
            <ac:picMk id="12" creationId="{73A2BB91-E635-D376-68DA-36766278A844}"/>
          </ac:picMkLst>
        </pc:picChg>
        <pc:picChg chg="add mod">
          <ac:chgData name="Mar Novel" userId="5fd8fca8-43c2-41ca-a1c6-3310c1d04138" providerId="ADAL" clId="{456D3446-4FA1-41F5-B4DA-DE9529264E49}" dt="2023-02-15T10:25:34.681" v="163" actId="1076"/>
          <ac:picMkLst>
            <pc:docMk/>
            <pc:sldMk cId="853338632" sldId="272"/>
            <ac:picMk id="13" creationId="{61272CDF-679E-0098-5B4B-3E7C94849A03}"/>
          </ac:picMkLst>
        </pc:picChg>
        <pc:picChg chg="add mod">
          <ac:chgData name="Mar Novel" userId="5fd8fca8-43c2-41ca-a1c6-3310c1d04138" providerId="ADAL" clId="{456D3446-4FA1-41F5-B4DA-DE9529264E49}" dt="2023-02-15T10:26:44.917" v="179" actId="1076"/>
          <ac:picMkLst>
            <pc:docMk/>
            <pc:sldMk cId="853338632" sldId="272"/>
            <ac:picMk id="14" creationId="{CD5D5742-12FD-66EC-5685-A2AA46476044}"/>
          </ac:picMkLst>
        </pc:picChg>
        <pc:picChg chg="add mod">
          <ac:chgData name="Mar Novel" userId="5fd8fca8-43c2-41ca-a1c6-3310c1d04138" providerId="ADAL" clId="{456D3446-4FA1-41F5-B4DA-DE9529264E49}" dt="2023-02-15T10:26:44.917" v="179" actId="1076"/>
          <ac:picMkLst>
            <pc:docMk/>
            <pc:sldMk cId="853338632" sldId="272"/>
            <ac:picMk id="17" creationId="{174E1C52-EEA4-7750-501D-1DC7505CFBB0}"/>
          </ac:picMkLst>
        </pc:picChg>
        <pc:picChg chg="add del mod">
          <ac:chgData name="Mar Novel" userId="5fd8fca8-43c2-41ca-a1c6-3310c1d04138" providerId="ADAL" clId="{456D3446-4FA1-41F5-B4DA-DE9529264E49}" dt="2023-02-15T10:25:03.582" v="151"/>
          <ac:picMkLst>
            <pc:docMk/>
            <pc:sldMk cId="853338632" sldId="272"/>
            <ac:picMk id="19" creationId="{635277D2-8113-0703-4C0D-D2CA35079E87}"/>
          </ac:picMkLst>
        </pc:picChg>
        <pc:picChg chg="add del mod">
          <ac:chgData name="Mar Novel" userId="5fd8fca8-43c2-41ca-a1c6-3310c1d04138" providerId="ADAL" clId="{456D3446-4FA1-41F5-B4DA-DE9529264E49}" dt="2023-02-15T10:25:03.582" v="151"/>
          <ac:picMkLst>
            <pc:docMk/>
            <pc:sldMk cId="853338632" sldId="272"/>
            <ac:picMk id="20" creationId="{DBD576E8-C18A-7862-A390-D0FDF09C01CF}"/>
          </ac:picMkLst>
        </pc:picChg>
        <pc:picChg chg="add del mod">
          <ac:chgData name="Mar Novel" userId="5fd8fca8-43c2-41ca-a1c6-3310c1d04138" providerId="ADAL" clId="{456D3446-4FA1-41F5-B4DA-DE9529264E49}" dt="2023-02-15T10:25:03.582" v="151"/>
          <ac:picMkLst>
            <pc:docMk/>
            <pc:sldMk cId="853338632" sldId="272"/>
            <ac:picMk id="21" creationId="{827033B5-0DE1-B388-B884-AE869B1875DA}"/>
          </ac:picMkLst>
        </pc:picChg>
        <pc:picChg chg="add del mod">
          <ac:chgData name="Mar Novel" userId="5fd8fca8-43c2-41ca-a1c6-3310c1d04138" providerId="ADAL" clId="{456D3446-4FA1-41F5-B4DA-DE9529264E49}" dt="2023-02-15T10:25:03.582" v="151"/>
          <ac:picMkLst>
            <pc:docMk/>
            <pc:sldMk cId="853338632" sldId="272"/>
            <ac:picMk id="22" creationId="{7F964DAD-141E-8D52-2953-C262BA1FE40A}"/>
          </ac:picMkLst>
        </pc:picChg>
        <pc:picChg chg="add del mod">
          <ac:chgData name="Mar Novel" userId="5fd8fca8-43c2-41ca-a1c6-3310c1d04138" providerId="ADAL" clId="{456D3446-4FA1-41F5-B4DA-DE9529264E49}" dt="2023-02-15T10:25:03.582" v="151"/>
          <ac:picMkLst>
            <pc:docMk/>
            <pc:sldMk cId="853338632" sldId="272"/>
            <ac:picMk id="23" creationId="{F6B3C834-D89B-FF91-3E84-67B4F9ACF2F0}"/>
          </ac:picMkLst>
        </pc:picChg>
        <pc:picChg chg="add del mod">
          <ac:chgData name="Mar Novel" userId="5fd8fca8-43c2-41ca-a1c6-3310c1d04138" providerId="ADAL" clId="{456D3446-4FA1-41F5-B4DA-DE9529264E49}" dt="2023-02-15T10:25:03.582" v="151"/>
          <ac:picMkLst>
            <pc:docMk/>
            <pc:sldMk cId="853338632" sldId="272"/>
            <ac:picMk id="24" creationId="{4732D20B-081A-B5BB-F73D-7CABE4AF1940}"/>
          </ac:picMkLst>
        </pc:picChg>
        <pc:picChg chg="del mod">
          <ac:chgData name="Mar Novel" userId="5fd8fca8-43c2-41ca-a1c6-3310c1d04138" providerId="ADAL" clId="{456D3446-4FA1-41F5-B4DA-DE9529264E49}" dt="2023-02-15T10:24:35.782" v="132" actId="478"/>
          <ac:picMkLst>
            <pc:docMk/>
            <pc:sldMk cId="853338632" sldId="272"/>
            <ac:picMk id="59" creationId="{3A12D2D9-1610-98DE-CDDF-76324B714A6D}"/>
          </ac:picMkLst>
        </pc:picChg>
      </pc:sldChg>
      <pc:sldChg chg="modSp add mod">
        <pc:chgData name="Mar Novel" userId="5fd8fca8-43c2-41ca-a1c6-3310c1d04138" providerId="ADAL" clId="{456D3446-4FA1-41F5-B4DA-DE9529264E49}" dt="2023-02-15T10:26:20.352" v="175" actId="1076"/>
        <pc:sldMkLst>
          <pc:docMk/>
          <pc:sldMk cId="1606661000" sldId="273"/>
        </pc:sldMkLst>
        <pc:spChg chg="mod">
          <ac:chgData name="Mar Novel" userId="5fd8fca8-43c2-41ca-a1c6-3310c1d04138" providerId="ADAL" clId="{456D3446-4FA1-41F5-B4DA-DE9529264E49}" dt="2023-02-15T10:26:20.352" v="175" actId="1076"/>
          <ac:spMkLst>
            <pc:docMk/>
            <pc:sldMk cId="1606661000" sldId="273"/>
            <ac:spMk id="8" creationId="{0F27D607-9FDA-C67E-4360-98115E1FC29C}"/>
          </ac:spMkLst>
        </pc:spChg>
        <pc:picChg chg="mod">
          <ac:chgData name="Mar Novel" userId="5fd8fca8-43c2-41ca-a1c6-3310c1d04138" providerId="ADAL" clId="{456D3446-4FA1-41F5-B4DA-DE9529264E49}" dt="2023-02-15T10:26:09.043" v="172" actId="1036"/>
          <ac:picMkLst>
            <pc:docMk/>
            <pc:sldMk cId="1606661000" sldId="273"/>
            <ac:picMk id="59" creationId="{3A12D2D9-1610-98DE-CDDF-76324B714A6D}"/>
          </ac:picMkLst>
        </pc:picChg>
      </pc:sldChg>
    </pc:docChg>
  </pc:docChgLst>
  <pc:docChgLst>
    <pc:chgData name="Elisenda Ferrer" userId="7403f01b-37f8-4a53-8b89-7123f7f7903a" providerId="ADAL" clId="{9AFAAA76-6B22-4731-AFCF-3DD1CE7695B0}"/>
    <pc:docChg chg="modSld">
      <pc:chgData name="Elisenda Ferrer" userId="7403f01b-37f8-4a53-8b89-7123f7f7903a" providerId="ADAL" clId="{9AFAAA76-6B22-4731-AFCF-3DD1CE7695B0}" dt="2022-06-02T10:43:59.244" v="111" actId="1076"/>
      <pc:docMkLst>
        <pc:docMk/>
      </pc:docMkLst>
      <pc:sldChg chg="modSp mod">
        <pc:chgData name="Elisenda Ferrer" userId="7403f01b-37f8-4a53-8b89-7123f7f7903a" providerId="ADAL" clId="{9AFAAA76-6B22-4731-AFCF-3DD1CE7695B0}" dt="2022-06-02T10:11:01.868" v="15" actId="14100"/>
        <pc:sldMkLst>
          <pc:docMk/>
          <pc:sldMk cId="1654398836" sldId="262"/>
        </pc:sldMkLst>
        <pc:spChg chg="mod">
          <ac:chgData name="Elisenda Ferrer" userId="7403f01b-37f8-4a53-8b89-7123f7f7903a" providerId="ADAL" clId="{9AFAAA76-6B22-4731-AFCF-3DD1CE7695B0}" dt="2022-06-02T10:11:01.868" v="15" actId="14100"/>
          <ac:spMkLst>
            <pc:docMk/>
            <pc:sldMk cId="1654398836" sldId="262"/>
            <ac:spMk id="3" creationId="{1B86F2CD-104C-089E-932E-892266F19037}"/>
          </ac:spMkLst>
        </pc:spChg>
        <pc:spChg chg="mod">
          <ac:chgData name="Elisenda Ferrer" userId="7403f01b-37f8-4a53-8b89-7123f7f7903a" providerId="ADAL" clId="{9AFAAA76-6B22-4731-AFCF-3DD1CE7695B0}" dt="2022-06-02T10:10:41.437" v="13" actId="14100"/>
          <ac:spMkLst>
            <pc:docMk/>
            <pc:sldMk cId="1654398836" sldId="262"/>
            <ac:spMk id="6" creationId="{AEF3787E-1D42-FFB3-98F0-64E0A9E827C9}"/>
          </ac:spMkLst>
        </pc:spChg>
        <pc:spChg chg="mod">
          <ac:chgData name="Elisenda Ferrer" userId="7403f01b-37f8-4a53-8b89-7123f7f7903a" providerId="ADAL" clId="{9AFAAA76-6B22-4731-AFCF-3DD1CE7695B0}" dt="2022-06-02T10:10:21.072" v="10" actId="20577"/>
          <ac:spMkLst>
            <pc:docMk/>
            <pc:sldMk cId="1654398836" sldId="262"/>
            <ac:spMk id="11" creationId="{B5A16D98-4E95-A9BF-C277-89BBAB17A9A4}"/>
          </ac:spMkLst>
        </pc:spChg>
        <pc:spChg chg="mod">
          <ac:chgData name="Elisenda Ferrer" userId="7403f01b-37f8-4a53-8b89-7123f7f7903a" providerId="ADAL" clId="{9AFAAA76-6B22-4731-AFCF-3DD1CE7695B0}" dt="2022-06-02T10:10:38.684" v="12" actId="14100"/>
          <ac:spMkLst>
            <pc:docMk/>
            <pc:sldMk cId="1654398836" sldId="262"/>
            <ac:spMk id="12" creationId="{D5A78CF7-8C34-2381-50AA-95F968A896BB}"/>
          </ac:spMkLst>
        </pc:spChg>
      </pc:sldChg>
      <pc:sldChg chg="modSp mod">
        <pc:chgData name="Elisenda Ferrer" userId="7403f01b-37f8-4a53-8b89-7123f7f7903a" providerId="ADAL" clId="{9AFAAA76-6B22-4731-AFCF-3DD1CE7695B0}" dt="2022-06-02T10:11:57.686" v="45" actId="20577"/>
        <pc:sldMkLst>
          <pc:docMk/>
          <pc:sldMk cId="1981486602" sldId="263"/>
        </pc:sldMkLst>
        <pc:spChg chg="mod">
          <ac:chgData name="Elisenda Ferrer" userId="7403f01b-37f8-4a53-8b89-7123f7f7903a" providerId="ADAL" clId="{9AFAAA76-6B22-4731-AFCF-3DD1CE7695B0}" dt="2022-06-02T10:11:33.286" v="18" actId="14100"/>
          <ac:spMkLst>
            <pc:docMk/>
            <pc:sldMk cId="1981486602" sldId="263"/>
            <ac:spMk id="2" creationId="{899EBF20-7C24-1BCF-99A2-7F3B3DEDA38C}"/>
          </ac:spMkLst>
        </pc:spChg>
        <pc:spChg chg="mod">
          <ac:chgData name="Elisenda Ferrer" userId="7403f01b-37f8-4a53-8b89-7123f7f7903a" providerId="ADAL" clId="{9AFAAA76-6B22-4731-AFCF-3DD1CE7695B0}" dt="2022-06-02T10:11:57.686" v="45" actId="20577"/>
          <ac:spMkLst>
            <pc:docMk/>
            <pc:sldMk cId="1981486602" sldId="263"/>
            <ac:spMk id="6" creationId="{AEF3787E-1D42-FFB3-98F0-64E0A9E827C9}"/>
          </ac:spMkLst>
        </pc:spChg>
        <pc:spChg chg="mod">
          <ac:chgData name="Elisenda Ferrer" userId="7403f01b-37f8-4a53-8b89-7123f7f7903a" providerId="ADAL" clId="{9AFAAA76-6B22-4731-AFCF-3DD1CE7695B0}" dt="2022-06-02T10:11:40.689" v="20" actId="1076"/>
          <ac:spMkLst>
            <pc:docMk/>
            <pc:sldMk cId="1981486602" sldId="263"/>
            <ac:spMk id="12" creationId="{D5A78CF7-8C34-2381-50AA-95F968A896BB}"/>
          </ac:spMkLst>
        </pc:spChg>
      </pc:sldChg>
      <pc:sldChg chg="modSp mod">
        <pc:chgData name="Elisenda Ferrer" userId="7403f01b-37f8-4a53-8b89-7123f7f7903a" providerId="ADAL" clId="{9AFAAA76-6B22-4731-AFCF-3DD1CE7695B0}" dt="2022-06-02T10:19:08.226" v="49" actId="20577"/>
        <pc:sldMkLst>
          <pc:docMk/>
          <pc:sldMk cId="2669670601" sldId="264"/>
        </pc:sldMkLst>
        <pc:spChg chg="mod">
          <ac:chgData name="Elisenda Ferrer" userId="7403f01b-37f8-4a53-8b89-7123f7f7903a" providerId="ADAL" clId="{9AFAAA76-6B22-4731-AFCF-3DD1CE7695B0}" dt="2022-06-02T10:19:08.226" v="49" actId="20577"/>
          <ac:spMkLst>
            <pc:docMk/>
            <pc:sldMk cId="2669670601" sldId="264"/>
            <ac:spMk id="14" creationId="{1D063A98-9472-83A5-222D-E3FC251D8784}"/>
          </ac:spMkLst>
        </pc:spChg>
        <pc:picChg chg="mod">
          <ac:chgData name="Elisenda Ferrer" userId="7403f01b-37f8-4a53-8b89-7123f7f7903a" providerId="ADAL" clId="{9AFAAA76-6B22-4731-AFCF-3DD1CE7695B0}" dt="2022-06-02T10:18:58.043" v="48" actId="1076"/>
          <ac:picMkLst>
            <pc:docMk/>
            <pc:sldMk cId="2669670601" sldId="264"/>
            <ac:picMk id="10" creationId="{6767183F-3E36-9CE2-5864-A08D857FB08B}"/>
          </ac:picMkLst>
        </pc:picChg>
      </pc:sldChg>
      <pc:sldChg chg="modSp mod">
        <pc:chgData name="Elisenda Ferrer" userId="7403f01b-37f8-4a53-8b89-7123f7f7903a" providerId="ADAL" clId="{9AFAAA76-6B22-4731-AFCF-3DD1CE7695B0}" dt="2022-06-02T10:35:45.857" v="52" actId="1076"/>
        <pc:sldMkLst>
          <pc:docMk/>
          <pc:sldMk cId="3556864146" sldId="265"/>
        </pc:sldMkLst>
        <pc:spChg chg="mod">
          <ac:chgData name="Elisenda Ferrer" userId="7403f01b-37f8-4a53-8b89-7123f7f7903a" providerId="ADAL" clId="{9AFAAA76-6B22-4731-AFCF-3DD1CE7695B0}" dt="2022-06-02T10:35:26.246" v="50" actId="20577"/>
          <ac:spMkLst>
            <pc:docMk/>
            <pc:sldMk cId="3556864146" sldId="265"/>
            <ac:spMk id="9" creationId="{2A5F67EF-00F7-5B6D-030B-761074E33295}"/>
          </ac:spMkLst>
        </pc:spChg>
        <pc:spChg chg="mod">
          <ac:chgData name="Elisenda Ferrer" userId="7403f01b-37f8-4a53-8b89-7123f7f7903a" providerId="ADAL" clId="{9AFAAA76-6B22-4731-AFCF-3DD1CE7695B0}" dt="2022-06-02T10:35:33.647" v="51" actId="20577"/>
          <ac:spMkLst>
            <pc:docMk/>
            <pc:sldMk cId="3556864146" sldId="265"/>
            <ac:spMk id="10" creationId="{05D7E1DA-A777-B731-0FA6-91E03DB794F5}"/>
          </ac:spMkLst>
        </pc:spChg>
        <pc:picChg chg="mod">
          <ac:chgData name="Elisenda Ferrer" userId="7403f01b-37f8-4a53-8b89-7123f7f7903a" providerId="ADAL" clId="{9AFAAA76-6B22-4731-AFCF-3DD1CE7695B0}" dt="2022-06-02T10:35:45.857" v="52" actId="1076"/>
          <ac:picMkLst>
            <pc:docMk/>
            <pc:sldMk cId="3556864146" sldId="265"/>
            <ac:picMk id="13" creationId="{B119BA36-2778-F1D0-9D42-B3DCEAB5612E}"/>
          </ac:picMkLst>
        </pc:picChg>
      </pc:sldChg>
      <pc:sldChg chg="modSp mod">
        <pc:chgData name="Elisenda Ferrer" userId="7403f01b-37f8-4a53-8b89-7123f7f7903a" providerId="ADAL" clId="{9AFAAA76-6B22-4731-AFCF-3DD1CE7695B0}" dt="2022-06-02T10:36:40.201" v="62" actId="20577"/>
        <pc:sldMkLst>
          <pc:docMk/>
          <pc:sldMk cId="3305979352" sldId="266"/>
        </pc:sldMkLst>
        <pc:spChg chg="mod">
          <ac:chgData name="Elisenda Ferrer" userId="7403f01b-37f8-4a53-8b89-7123f7f7903a" providerId="ADAL" clId="{9AFAAA76-6B22-4731-AFCF-3DD1CE7695B0}" dt="2022-06-02T10:36:40.201" v="62" actId="20577"/>
          <ac:spMkLst>
            <pc:docMk/>
            <pc:sldMk cId="3305979352" sldId="266"/>
            <ac:spMk id="13" creationId="{4E6F431E-B8AA-51B3-BC68-060D36A43975}"/>
          </ac:spMkLst>
        </pc:spChg>
        <pc:picChg chg="mod">
          <ac:chgData name="Elisenda Ferrer" userId="7403f01b-37f8-4a53-8b89-7123f7f7903a" providerId="ADAL" clId="{9AFAAA76-6B22-4731-AFCF-3DD1CE7695B0}" dt="2022-06-02T10:36:34.239" v="61" actId="1076"/>
          <ac:picMkLst>
            <pc:docMk/>
            <pc:sldMk cId="3305979352" sldId="266"/>
            <ac:picMk id="10" creationId="{A92452D5-6D14-5E2C-E930-D3335B52CA92}"/>
          </ac:picMkLst>
        </pc:picChg>
      </pc:sldChg>
      <pc:sldChg chg="modSp mod">
        <pc:chgData name="Elisenda Ferrer" userId="7403f01b-37f8-4a53-8b89-7123f7f7903a" providerId="ADAL" clId="{9AFAAA76-6B22-4731-AFCF-3DD1CE7695B0}" dt="2022-06-02T10:36:22.102" v="59" actId="1076"/>
        <pc:sldMkLst>
          <pc:docMk/>
          <pc:sldMk cId="4233445805" sldId="267"/>
        </pc:sldMkLst>
        <pc:spChg chg="mod">
          <ac:chgData name="Elisenda Ferrer" userId="7403f01b-37f8-4a53-8b89-7123f7f7903a" providerId="ADAL" clId="{9AFAAA76-6B22-4731-AFCF-3DD1CE7695B0}" dt="2022-06-02T10:35:54.760" v="53" actId="20577"/>
          <ac:spMkLst>
            <pc:docMk/>
            <pc:sldMk cId="4233445805" sldId="267"/>
            <ac:spMk id="9" creationId="{2A5F67EF-00F7-5B6D-030B-761074E33295}"/>
          </ac:spMkLst>
        </pc:spChg>
        <pc:spChg chg="mod">
          <ac:chgData name="Elisenda Ferrer" userId="7403f01b-37f8-4a53-8b89-7123f7f7903a" providerId="ADAL" clId="{9AFAAA76-6B22-4731-AFCF-3DD1CE7695B0}" dt="2022-06-02T10:36:02.189" v="54" actId="20577"/>
          <ac:spMkLst>
            <pc:docMk/>
            <pc:sldMk cId="4233445805" sldId="267"/>
            <ac:spMk id="10" creationId="{05D7E1DA-A777-B731-0FA6-91E03DB794F5}"/>
          </ac:spMkLst>
        </pc:spChg>
        <pc:spChg chg="mod">
          <ac:chgData name="Elisenda Ferrer" userId="7403f01b-37f8-4a53-8b89-7123f7f7903a" providerId="ADAL" clId="{9AFAAA76-6B22-4731-AFCF-3DD1CE7695B0}" dt="2022-06-02T10:36:09.461" v="55" actId="20577"/>
          <ac:spMkLst>
            <pc:docMk/>
            <pc:sldMk cId="4233445805" sldId="267"/>
            <ac:spMk id="13" creationId="{4E6F431E-B8AA-51B3-BC68-060D36A43975}"/>
          </ac:spMkLst>
        </pc:spChg>
        <pc:picChg chg="mod">
          <ac:chgData name="Elisenda Ferrer" userId="7403f01b-37f8-4a53-8b89-7123f7f7903a" providerId="ADAL" clId="{9AFAAA76-6B22-4731-AFCF-3DD1CE7695B0}" dt="2022-06-02T10:36:22.102" v="59" actId="1076"/>
          <ac:picMkLst>
            <pc:docMk/>
            <pc:sldMk cId="4233445805" sldId="267"/>
            <ac:picMk id="11" creationId="{91E94BBB-B499-15CA-F9E6-90BE5E47D506}"/>
          </ac:picMkLst>
        </pc:picChg>
      </pc:sldChg>
      <pc:sldChg chg="modSp mod">
        <pc:chgData name="Elisenda Ferrer" userId="7403f01b-37f8-4a53-8b89-7123f7f7903a" providerId="ADAL" clId="{9AFAAA76-6B22-4731-AFCF-3DD1CE7695B0}" dt="2022-06-02T10:43:59.244" v="111" actId="1076"/>
        <pc:sldMkLst>
          <pc:docMk/>
          <pc:sldMk cId="1962580367" sldId="268"/>
        </pc:sldMkLst>
        <pc:spChg chg="mod">
          <ac:chgData name="Elisenda Ferrer" userId="7403f01b-37f8-4a53-8b89-7123f7f7903a" providerId="ADAL" clId="{9AFAAA76-6B22-4731-AFCF-3DD1CE7695B0}" dt="2022-06-02T10:37:53.986" v="101" actId="1076"/>
          <ac:spMkLst>
            <pc:docMk/>
            <pc:sldMk cId="1962580367" sldId="268"/>
            <ac:spMk id="10" creationId="{B888FAB8-A0D0-86E3-7774-4927F294802B}"/>
          </ac:spMkLst>
        </pc:spChg>
        <pc:cxnChg chg="mod">
          <ac:chgData name="Elisenda Ferrer" userId="7403f01b-37f8-4a53-8b89-7123f7f7903a" providerId="ADAL" clId="{9AFAAA76-6B22-4731-AFCF-3DD1CE7695B0}" dt="2022-06-02T10:43:55.937" v="110" actId="1076"/>
          <ac:cxnSpMkLst>
            <pc:docMk/>
            <pc:sldMk cId="1962580367" sldId="268"/>
            <ac:cxnSpMk id="3" creationId="{6E58CF59-CB25-58A7-F83F-70B9168FA77F}"/>
          </ac:cxnSpMkLst>
        </pc:cxnChg>
        <pc:cxnChg chg="mod">
          <ac:chgData name="Elisenda Ferrer" userId="7403f01b-37f8-4a53-8b89-7123f7f7903a" providerId="ADAL" clId="{9AFAAA76-6B22-4731-AFCF-3DD1CE7695B0}" dt="2022-06-02T10:43:59.244" v="111" actId="1076"/>
          <ac:cxnSpMkLst>
            <pc:docMk/>
            <pc:sldMk cId="1962580367" sldId="268"/>
            <ac:cxnSpMk id="12" creationId="{8D13EB9F-8240-710B-4D33-3AA9523C2352}"/>
          </ac:cxnSpMkLst>
        </pc:cxnChg>
      </pc:sldChg>
      <pc:sldChg chg="modSp mod">
        <pc:chgData name="Elisenda Ferrer" userId="7403f01b-37f8-4a53-8b89-7123f7f7903a" providerId="ADAL" clId="{9AFAAA76-6B22-4731-AFCF-3DD1CE7695B0}" dt="2022-06-02T10:38:17.490" v="108" actId="6549"/>
        <pc:sldMkLst>
          <pc:docMk/>
          <pc:sldMk cId="3474638916" sldId="269"/>
        </pc:sldMkLst>
        <pc:spChg chg="mod">
          <ac:chgData name="Elisenda Ferrer" userId="7403f01b-37f8-4a53-8b89-7123f7f7903a" providerId="ADAL" clId="{9AFAAA76-6B22-4731-AFCF-3DD1CE7695B0}" dt="2022-06-02T10:38:17.490" v="108" actId="6549"/>
          <ac:spMkLst>
            <pc:docMk/>
            <pc:sldMk cId="3474638916" sldId="269"/>
            <ac:spMk id="10" creationId="{B888FAB8-A0D0-86E3-7774-4927F294802B}"/>
          </ac:spMkLst>
        </pc:spChg>
      </pc:sldChg>
    </pc:docChg>
  </pc:docChgLst>
  <pc:docChgLst>
    <pc:chgData name="Mar Novel" userId="5fd8fca8-43c2-41ca-a1c6-3310c1d04138" providerId="ADAL" clId="{735298DD-500C-4E14-87AF-054757EBE78F}"/>
    <pc:docChg chg="custSel delSld modSld">
      <pc:chgData name="Mar Novel" userId="5fd8fca8-43c2-41ca-a1c6-3310c1d04138" providerId="ADAL" clId="{735298DD-500C-4E14-87AF-054757EBE78F}" dt="2022-11-11T12:10:44.419" v="125" actId="20577"/>
      <pc:docMkLst>
        <pc:docMk/>
      </pc:docMkLst>
      <pc:sldChg chg="delSp modSp mod">
        <pc:chgData name="Mar Novel" userId="5fd8fca8-43c2-41ca-a1c6-3310c1d04138" providerId="ADAL" clId="{735298DD-500C-4E14-87AF-054757EBE78F}" dt="2022-11-11T12:08:37.660" v="32" actId="1076"/>
        <pc:sldMkLst>
          <pc:docMk/>
          <pc:sldMk cId="1574707530" sldId="256"/>
        </pc:sldMkLst>
        <pc:spChg chg="mod">
          <ac:chgData name="Mar Novel" userId="5fd8fca8-43c2-41ca-a1c6-3310c1d04138" providerId="ADAL" clId="{735298DD-500C-4E14-87AF-054757EBE78F}" dt="2022-11-11T12:08:32.259" v="31" actId="1076"/>
          <ac:spMkLst>
            <pc:docMk/>
            <pc:sldMk cId="1574707530" sldId="256"/>
            <ac:spMk id="6" creationId="{F3AB6850-E443-25F6-6ACC-3116F064B5DC}"/>
          </ac:spMkLst>
        </pc:spChg>
        <pc:picChg chg="del">
          <ac:chgData name="Mar Novel" userId="5fd8fca8-43c2-41ca-a1c6-3310c1d04138" providerId="ADAL" clId="{735298DD-500C-4E14-87AF-054757EBE78F}" dt="2022-11-11T12:08:15.110" v="0" actId="478"/>
          <ac:picMkLst>
            <pc:docMk/>
            <pc:sldMk cId="1574707530" sldId="256"/>
            <ac:picMk id="4" creationId="{9A387510-805F-9279-C71D-2C68A549C975}"/>
          </ac:picMkLst>
        </pc:picChg>
        <pc:picChg chg="mod">
          <ac:chgData name="Mar Novel" userId="5fd8fca8-43c2-41ca-a1c6-3310c1d04138" providerId="ADAL" clId="{735298DD-500C-4E14-87AF-054757EBE78F}" dt="2022-11-11T12:08:28.934" v="30" actId="1076"/>
          <ac:picMkLst>
            <pc:docMk/>
            <pc:sldMk cId="1574707530" sldId="256"/>
            <ac:picMk id="5" creationId="{FC281370-18CA-EB4F-21BC-C578AB26720E}"/>
          </ac:picMkLst>
        </pc:picChg>
        <pc:picChg chg="mod">
          <ac:chgData name="Mar Novel" userId="5fd8fca8-43c2-41ca-a1c6-3310c1d04138" providerId="ADAL" clId="{735298DD-500C-4E14-87AF-054757EBE78F}" dt="2022-11-11T12:08:37.660" v="32" actId="1076"/>
          <ac:picMkLst>
            <pc:docMk/>
            <pc:sldMk cId="1574707530" sldId="256"/>
            <ac:picMk id="7" creationId="{D7C733FA-D69F-7CAE-C1B5-66566155598C}"/>
          </ac:picMkLst>
        </pc:picChg>
      </pc:sldChg>
      <pc:sldChg chg="addSp delSp modSp del mod">
        <pc:chgData name="Mar Novel" userId="5fd8fca8-43c2-41ca-a1c6-3310c1d04138" providerId="ADAL" clId="{735298DD-500C-4E14-87AF-054757EBE78F}" dt="2022-11-11T12:08:56.458" v="35" actId="47"/>
        <pc:sldMkLst>
          <pc:docMk/>
          <pc:sldMk cId="1244162594" sldId="257"/>
        </pc:sldMkLst>
        <pc:spChg chg="del">
          <ac:chgData name="Mar Novel" userId="5fd8fca8-43c2-41ca-a1c6-3310c1d04138" providerId="ADAL" clId="{735298DD-500C-4E14-87AF-054757EBE78F}" dt="2022-11-11T12:08:41.705" v="33" actId="478"/>
          <ac:spMkLst>
            <pc:docMk/>
            <pc:sldMk cId="1244162594" sldId="257"/>
            <ac:spMk id="3" creationId="{9CD24E16-E020-50FC-3A43-42B77FC7D7D0}"/>
          </ac:spMkLst>
        </pc:spChg>
        <pc:spChg chg="add mod">
          <ac:chgData name="Mar Novel" userId="5fd8fca8-43c2-41ca-a1c6-3310c1d04138" providerId="ADAL" clId="{735298DD-500C-4E14-87AF-054757EBE78F}" dt="2022-11-11T12:08:41.705" v="33" actId="478"/>
          <ac:spMkLst>
            <pc:docMk/>
            <pc:sldMk cId="1244162594" sldId="257"/>
            <ac:spMk id="5" creationId="{E503B578-6652-FB32-1E56-9E57DC667334}"/>
          </ac:spMkLst>
        </pc:spChg>
      </pc:sldChg>
      <pc:sldChg chg="del">
        <pc:chgData name="Mar Novel" userId="5fd8fca8-43c2-41ca-a1c6-3310c1d04138" providerId="ADAL" clId="{735298DD-500C-4E14-87AF-054757EBE78F}" dt="2022-11-11T12:08:55.672" v="34" actId="47"/>
        <pc:sldMkLst>
          <pc:docMk/>
          <pc:sldMk cId="1416380327" sldId="258"/>
        </pc:sldMkLst>
      </pc:sldChg>
      <pc:sldChg chg="delSp modSp mod">
        <pc:chgData name="Mar Novel" userId="5fd8fca8-43c2-41ca-a1c6-3310c1d04138" providerId="ADAL" clId="{735298DD-500C-4E14-87AF-054757EBE78F}" dt="2022-11-11T12:10:36.378" v="124" actId="255"/>
        <pc:sldMkLst>
          <pc:docMk/>
          <pc:sldMk cId="426429994" sldId="259"/>
        </pc:sldMkLst>
        <pc:spChg chg="mod">
          <ac:chgData name="Mar Novel" userId="5fd8fca8-43c2-41ca-a1c6-3310c1d04138" providerId="ADAL" clId="{735298DD-500C-4E14-87AF-054757EBE78F}" dt="2022-11-11T12:09:17.941" v="62" actId="20577"/>
          <ac:spMkLst>
            <pc:docMk/>
            <pc:sldMk cId="426429994" sldId="259"/>
            <ac:spMk id="2" creationId="{28ABDD5F-A69C-A4C6-8ADF-52380E5A0B77}"/>
          </ac:spMkLst>
        </pc:spChg>
        <pc:spChg chg="del">
          <ac:chgData name="Mar Novel" userId="5fd8fca8-43c2-41ca-a1c6-3310c1d04138" providerId="ADAL" clId="{735298DD-500C-4E14-87AF-054757EBE78F}" dt="2022-11-11T12:09:24.966" v="68" actId="478"/>
          <ac:spMkLst>
            <pc:docMk/>
            <pc:sldMk cId="426429994" sldId="259"/>
            <ac:spMk id="6" creationId="{E0FA29AC-BA94-238C-6022-5A966F6D7635}"/>
          </ac:spMkLst>
        </pc:spChg>
        <pc:spChg chg="del">
          <ac:chgData name="Mar Novel" userId="5fd8fca8-43c2-41ca-a1c6-3310c1d04138" providerId="ADAL" clId="{735298DD-500C-4E14-87AF-054757EBE78F}" dt="2022-11-11T12:09:21.549" v="64" actId="478"/>
          <ac:spMkLst>
            <pc:docMk/>
            <pc:sldMk cId="426429994" sldId="259"/>
            <ac:spMk id="7" creationId="{6B77BDD7-A398-02AF-4746-2F02168999FE}"/>
          </ac:spMkLst>
        </pc:spChg>
        <pc:spChg chg="del">
          <ac:chgData name="Mar Novel" userId="5fd8fca8-43c2-41ca-a1c6-3310c1d04138" providerId="ADAL" clId="{735298DD-500C-4E14-87AF-054757EBE78F}" dt="2022-11-11T12:09:22.525" v="65" actId="478"/>
          <ac:spMkLst>
            <pc:docMk/>
            <pc:sldMk cId="426429994" sldId="259"/>
            <ac:spMk id="8" creationId="{D11FCE72-E926-254A-EC2A-51C26C70B2EE}"/>
          </ac:spMkLst>
        </pc:spChg>
        <pc:spChg chg="mod">
          <ac:chgData name="Mar Novel" userId="5fd8fca8-43c2-41ca-a1c6-3310c1d04138" providerId="ADAL" clId="{735298DD-500C-4E14-87AF-054757EBE78F}" dt="2022-11-11T12:10:36.378" v="124" actId="255"/>
          <ac:spMkLst>
            <pc:docMk/>
            <pc:sldMk cId="426429994" sldId="259"/>
            <ac:spMk id="9" creationId="{40A9ED08-F43D-AC53-E57E-8262BB41E73A}"/>
          </ac:spMkLst>
        </pc:spChg>
        <pc:picChg chg="del">
          <ac:chgData name="Mar Novel" userId="5fd8fca8-43c2-41ca-a1c6-3310c1d04138" providerId="ADAL" clId="{735298DD-500C-4E14-87AF-054757EBE78F}" dt="2022-11-11T12:09:20.060" v="63" actId="478"/>
          <ac:picMkLst>
            <pc:docMk/>
            <pc:sldMk cId="426429994" sldId="259"/>
            <ac:picMk id="10" creationId="{4784F24A-B061-D57E-3D9E-B4FB62BA419D}"/>
          </ac:picMkLst>
        </pc:picChg>
        <pc:picChg chg="del">
          <ac:chgData name="Mar Novel" userId="5fd8fca8-43c2-41ca-a1c6-3310c1d04138" providerId="ADAL" clId="{735298DD-500C-4E14-87AF-054757EBE78F}" dt="2022-11-11T12:09:25.675" v="69" actId="478"/>
          <ac:picMkLst>
            <pc:docMk/>
            <pc:sldMk cId="426429994" sldId="259"/>
            <ac:picMk id="11" creationId="{7F35D6B1-39EE-1AEA-D2E9-4AED48C9C000}"/>
          </ac:picMkLst>
        </pc:picChg>
        <pc:picChg chg="del">
          <ac:chgData name="Mar Novel" userId="5fd8fca8-43c2-41ca-a1c6-3310c1d04138" providerId="ADAL" clId="{735298DD-500C-4E14-87AF-054757EBE78F}" dt="2022-11-11T12:09:23.296" v="66" actId="478"/>
          <ac:picMkLst>
            <pc:docMk/>
            <pc:sldMk cId="426429994" sldId="259"/>
            <ac:picMk id="15" creationId="{9B56A74A-11B0-F7AA-B972-E6080276CE8C}"/>
          </ac:picMkLst>
        </pc:picChg>
        <pc:picChg chg="del">
          <ac:chgData name="Mar Novel" userId="5fd8fca8-43c2-41ca-a1c6-3310c1d04138" providerId="ADAL" clId="{735298DD-500C-4E14-87AF-054757EBE78F}" dt="2022-11-11T12:09:23.842" v="67" actId="478"/>
          <ac:picMkLst>
            <pc:docMk/>
            <pc:sldMk cId="426429994" sldId="259"/>
            <ac:picMk id="17" creationId="{D1719FE6-7E82-1848-CF14-34C1C361F846}"/>
          </ac:picMkLst>
        </pc:picChg>
      </pc:sldChg>
      <pc:sldChg chg="del">
        <pc:chgData name="Mar Novel" userId="5fd8fca8-43c2-41ca-a1c6-3310c1d04138" providerId="ADAL" clId="{735298DD-500C-4E14-87AF-054757EBE78F}" dt="2022-11-11T12:08:59.964" v="37" actId="47"/>
        <pc:sldMkLst>
          <pc:docMk/>
          <pc:sldMk cId="214957566" sldId="260"/>
        </pc:sldMkLst>
      </pc:sldChg>
      <pc:sldChg chg="del">
        <pc:chgData name="Mar Novel" userId="5fd8fca8-43c2-41ca-a1c6-3310c1d04138" providerId="ADAL" clId="{735298DD-500C-4E14-87AF-054757EBE78F}" dt="2022-11-11T12:09:00.638" v="38" actId="47"/>
        <pc:sldMkLst>
          <pc:docMk/>
          <pc:sldMk cId="2021596480" sldId="261"/>
        </pc:sldMkLst>
      </pc:sldChg>
      <pc:sldChg chg="del">
        <pc:chgData name="Mar Novel" userId="5fd8fca8-43c2-41ca-a1c6-3310c1d04138" providerId="ADAL" clId="{735298DD-500C-4E14-87AF-054757EBE78F}" dt="2022-11-11T12:09:01.314" v="39" actId="47"/>
        <pc:sldMkLst>
          <pc:docMk/>
          <pc:sldMk cId="1654398836" sldId="262"/>
        </pc:sldMkLst>
      </pc:sldChg>
      <pc:sldChg chg="del">
        <pc:chgData name="Mar Novel" userId="5fd8fca8-43c2-41ca-a1c6-3310c1d04138" providerId="ADAL" clId="{735298DD-500C-4E14-87AF-054757EBE78F}" dt="2022-11-11T12:09:02.073" v="40" actId="47"/>
        <pc:sldMkLst>
          <pc:docMk/>
          <pc:sldMk cId="1981486602" sldId="263"/>
        </pc:sldMkLst>
      </pc:sldChg>
      <pc:sldChg chg="del">
        <pc:chgData name="Mar Novel" userId="5fd8fca8-43c2-41ca-a1c6-3310c1d04138" providerId="ADAL" clId="{735298DD-500C-4E14-87AF-054757EBE78F}" dt="2022-11-11T12:09:02.729" v="41" actId="47"/>
        <pc:sldMkLst>
          <pc:docMk/>
          <pc:sldMk cId="2669670601" sldId="264"/>
        </pc:sldMkLst>
      </pc:sldChg>
      <pc:sldChg chg="del">
        <pc:chgData name="Mar Novel" userId="5fd8fca8-43c2-41ca-a1c6-3310c1d04138" providerId="ADAL" clId="{735298DD-500C-4E14-87AF-054757EBE78F}" dt="2022-11-11T12:09:03.418" v="42" actId="47"/>
        <pc:sldMkLst>
          <pc:docMk/>
          <pc:sldMk cId="3556864146" sldId="265"/>
        </pc:sldMkLst>
      </pc:sldChg>
      <pc:sldChg chg="del">
        <pc:chgData name="Mar Novel" userId="5fd8fca8-43c2-41ca-a1c6-3310c1d04138" providerId="ADAL" clId="{735298DD-500C-4E14-87AF-054757EBE78F}" dt="2022-11-11T12:09:05.621" v="44" actId="47"/>
        <pc:sldMkLst>
          <pc:docMk/>
          <pc:sldMk cId="3305979352" sldId="266"/>
        </pc:sldMkLst>
      </pc:sldChg>
      <pc:sldChg chg="del">
        <pc:chgData name="Mar Novel" userId="5fd8fca8-43c2-41ca-a1c6-3310c1d04138" providerId="ADAL" clId="{735298DD-500C-4E14-87AF-054757EBE78F}" dt="2022-11-11T12:09:04.022" v="43" actId="47"/>
        <pc:sldMkLst>
          <pc:docMk/>
          <pc:sldMk cId="4233445805" sldId="267"/>
        </pc:sldMkLst>
      </pc:sldChg>
      <pc:sldChg chg="del">
        <pc:chgData name="Mar Novel" userId="5fd8fca8-43c2-41ca-a1c6-3310c1d04138" providerId="ADAL" clId="{735298DD-500C-4E14-87AF-054757EBE78F}" dt="2022-11-11T12:09:06.457" v="45" actId="47"/>
        <pc:sldMkLst>
          <pc:docMk/>
          <pc:sldMk cId="1962580367" sldId="268"/>
        </pc:sldMkLst>
      </pc:sldChg>
      <pc:sldChg chg="del">
        <pc:chgData name="Mar Novel" userId="5fd8fca8-43c2-41ca-a1c6-3310c1d04138" providerId="ADAL" clId="{735298DD-500C-4E14-87AF-054757EBE78F}" dt="2022-11-11T12:09:07.262" v="46" actId="47"/>
        <pc:sldMkLst>
          <pc:docMk/>
          <pc:sldMk cId="3474638916" sldId="269"/>
        </pc:sldMkLst>
      </pc:sldChg>
      <pc:sldChg chg="del">
        <pc:chgData name="Mar Novel" userId="5fd8fca8-43c2-41ca-a1c6-3310c1d04138" providerId="ADAL" clId="{735298DD-500C-4E14-87AF-054757EBE78F}" dt="2022-11-11T12:09:08.433" v="47" actId="47"/>
        <pc:sldMkLst>
          <pc:docMk/>
          <pc:sldMk cId="1647579003" sldId="270"/>
        </pc:sldMkLst>
      </pc:sldChg>
      <pc:sldChg chg="modSp mod">
        <pc:chgData name="Mar Novel" userId="5fd8fca8-43c2-41ca-a1c6-3310c1d04138" providerId="ADAL" clId="{735298DD-500C-4E14-87AF-054757EBE78F}" dt="2022-11-11T12:10:44.419" v="125" actId="20577"/>
        <pc:sldMkLst>
          <pc:docMk/>
          <pc:sldMk cId="2758691100" sldId="271"/>
        </pc:sldMkLst>
        <pc:spChg chg="mod">
          <ac:chgData name="Mar Novel" userId="5fd8fca8-43c2-41ca-a1c6-3310c1d04138" providerId="ADAL" clId="{735298DD-500C-4E14-87AF-054757EBE78F}" dt="2022-11-11T12:10:44.419" v="125" actId="20577"/>
          <ac:spMkLst>
            <pc:docMk/>
            <pc:sldMk cId="2758691100" sldId="271"/>
            <ac:spMk id="62" creationId="{2F769C97-0D96-0CEB-F621-26B0BF7D87AF}"/>
          </ac:spMkLst>
        </pc:spChg>
      </pc:sldChg>
      <pc:sldChg chg="del">
        <pc:chgData name="Mar Novel" userId="5fd8fca8-43c2-41ca-a1c6-3310c1d04138" providerId="ADAL" clId="{735298DD-500C-4E14-87AF-054757EBE78F}" dt="2022-11-11T12:08:58.721" v="36" actId="47"/>
        <pc:sldMkLst>
          <pc:docMk/>
          <pc:sldMk cId="1140593662" sldId="272"/>
        </pc:sldMkLst>
      </pc:sldChg>
    </pc:docChg>
  </pc:docChgLst>
  <pc:docChgLst>
    <pc:chgData name="Alba de la Torre SMC" userId="e9cb3e45-f7d2-4fdb-83b0-f490adaf3fd8" providerId="ADAL" clId="{3271DD07-FE76-45A0-8E8B-E2F16B5DF1DD}"/>
    <pc:docChg chg="undo redo custSel addSld delSld modSld">
      <pc:chgData name="Alba de la Torre SMC" userId="e9cb3e45-f7d2-4fdb-83b0-f490adaf3fd8" providerId="ADAL" clId="{3271DD07-FE76-45A0-8E8B-E2F16B5DF1DD}" dt="2023-05-11T12:04:28.274" v="2331" actId="1076"/>
      <pc:docMkLst>
        <pc:docMk/>
      </pc:docMkLst>
      <pc:sldChg chg="modSp mod modNotesTx">
        <pc:chgData name="Alba de la Torre SMC" userId="e9cb3e45-f7d2-4fdb-83b0-f490adaf3fd8" providerId="ADAL" clId="{3271DD07-FE76-45A0-8E8B-E2F16B5DF1DD}" dt="2023-05-03T15:24:00.658" v="1253" actId="20577"/>
        <pc:sldMkLst>
          <pc:docMk/>
          <pc:sldMk cId="426429994" sldId="259"/>
        </pc:sldMkLst>
        <pc:spChg chg="mod">
          <ac:chgData name="Alba de la Torre SMC" userId="e9cb3e45-f7d2-4fdb-83b0-f490adaf3fd8" providerId="ADAL" clId="{3271DD07-FE76-45A0-8E8B-E2F16B5DF1DD}" dt="2023-04-27T08:20:52.068" v="51" actId="1076"/>
          <ac:spMkLst>
            <pc:docMk/>
            <pc:sldMk cId="426429994" sldId="259"/>
            <ac:spMk id="2" creationId="{28ABDD5F-A69C-A4C6-8ADF-52380E5A0B77}"/>
          </ac:spMkLst>
        </pc:spChg>
        <pc:spChg chg="mod">
          <ac:chgData name="Alba de la Torre SMC" userId="e9cb3e45-f7d2-4fdb-83b0-f490adaf3fd8" providerId="ADAL" clId="{3271DD07-FE76-45A0-8E8B-E2F16B5DF1DD}" dt="2023-05-03T15:24:00.658" v="1253" actId="20577"/>
          <ac:spMkLst>
            <pc:docMk/>
            <pc:sldMk cId="426429994" sldId="259"/>
            <ac:spMk id="9" creationId="{40A9ED08-F43D-AC53-E57E-8262BB41E73A}"/>
          </ac:spMkLst>
        </pc:spChg>
      </pc:sldChg>
      <pc:sldChg chg="modSp mod">
        <pc:chgData name="Alba de la Torre SMC" userId="e9cb3e45-f7d2-4fdb-83b0-f490adaf3fd8" providerId="ADAL" clId="{3271DD07-FE76-45A0-8E8B-E2F16B5DF1DD}" dt="2023-04-27T10:49:26.158" v="1022" actId="1076"/>
        <pc:sldMkLst>
          <pc:docMk/>
          <pc:sldMk cId="2758691100" sldId="271"/>
        </pc:sldMkLst>
        <pc:picChg chg="mod">
          <ac:chgData name="Alba de la Torre SMC" userId="e9cb3e45-f7d2-4fdb-83b0-f490adaf3fd8" providerId="ADAL" clId="{3271DD07-FE76-45A0-8E8B-E2F16B5DF1DD}" dt="2023-04-27T10:49:26.158" v="1022" actId="1076"/>
          <ac:picMkLst>
            <pc:docMk/>
            <pc:sldMk cId="2758691100" sldId="271"/>
            <ac:picMk id="11" creationId="{5A3E0A09-2663-17D0-EFC4-6FB986F44F25}"/>
          </ac:picMkLst>
        </pc:picChg>
      </pc:sldChg>
      <pc:sldChg chg="add del">
        <pc:chgData name="Alba de la Torre SMC" userId="e9cb3e45-f7d2-4fdb-83b0-f490adaf3fd8" providerId="ADAL" clId="{3271DD07-FE76-45A0-8E8B-E2F16B5DF1DD}" dt="2023-04-27T08:27:02.125" v="188" actId="2696"/>
        <pc:sldMkLst>
          <pc:docMk/>
          <pc:sldMk cId="3231632365" sldId="272"/>
        </pc:sldMkLst>
      </pc:sldChg>
      <pc:sldChg chg="new del">
        <pc:chgData name="Alba de la Torre SMC" userId="e9cb3e45-f7d2-4fdb-83b0-f490adaf3fd8" providerId="ADAL" clId="{3271DD07-FE76-45A0-8E8B-E2F16B5DF1DD}" dt="2023-04-27T08:25:20.908" v="107" actId="680"/>
        <pc:sldMkLst>
          <pc:docMk/>
          <pc:sldMk cId="4266807693" sldId="272"/>
        </pc:sldMkLst>
      </pc:sldChg>
      <pc:sldChg chg="add del">
        <pc:chgData name="Alba de la Torre SMC" userId="e9cb3e45-f7d2-4fdb-83b0-f490adaf3fd8" providerId="ADAL" clId="{3271DD07-FE76-45A0-8E8B-E2F16B5DF1DD}" dt="2023-04-27T08:26:57.437" v="187" actId="2696"/>
        <pc:sldMkLst>
          <pc:docMk/>
          <pc:sldMk cId="2405237479" sldId="273"/>
        </pc:sldMkLst>
      </pc:sldChg>
      <pc:sldChg chg="modSp add mod">
        <pc:chgData name="Alba de la Torre SMC" userId="e9cb3e45-f7d2-4fdb-83b0-f490adaf3fd8" providerId="ADAL" clId="{3271DD07-FE76-45A0-8E8B-E2F16B5DF1DD}" dt="2023-04-27T10:52:18.001" v="1072" actId="20577"/>
        <pc:sldMkLst>
          <pc:docMk/>
          <pc:sldMk cId="3803642663" sldId="274"/>
        </pc:sldMkLst>
        <pc:spChg chg="mod">
          <ac:chgData name="Alba de la Torre SMC" userId="e9cb3e45-f7d2-4fdb-83b0-f490adaf3fd8" providerId="ADAL" clId="{3271DD07-FE76-45A0-8E8B-E2F16B5DF1DD}" dt="2023-04-27T08:39:52.465" v="389" actId="313"/>
          <ac:spMkLst>
            <pc:docMk/>
            <pc:sldMk cId="3803642663" sldId="274"/>
            <ac:spMk id="2" creationId="{28ABDD5F-A69C-A4C6-8ADF-52380E5A0B77}"/>
          </ac:spMkLst>
        </pc:spChg>
        <pc:spChg chg="mod">
          <ac:chgData name="Alba de la Torre SMC" userId="e9cb3e45-f7d2-4fdb-83b0-f490adaf3fd8" providerId="ADAL" clId="{3271DD07-FE76-45A0-8E8B-E2F16B5DF1DD}" dt="2023-04-27T10:52:18.001" v="1072" actId="20577"/>
          <ac:spMkLst>
            <pc:docMk/>
            <pc:sldMk cId="3803642663" sldId="274"/>
            <ac:spMk id="9" creationId="{40A9ED08-F43D-AC53-E57E-8262BB41E73A}"/>
          </ac:spMkLst>
        </pc:spChg>
      </pc:sldChg>
      <pc:sldChg chg="addSp delSp modSp add mod">
        <pc:chgData name="Alba de la Torre SMC" userId="e9cb3e45-f7d2-4fdb-83b0-f490adaf3fd8" providerId="ADAL" clId="{3271DD07-FE76-45A0-8E8B-E2F16B5DF1DD}" dt="2023-04-27T09:42:49.367" v="811" actId="1076"/>
        <pc:sldMkLst>
          <pc:docMk/>
          <pc:sldMk cId="3126182955" sldId="275"/>
        </pc:sldMkLst>
        <pc:spChg chg="mod">
          <ac:chgData name="Alba de la Torre SMC" userId="e9cb3e45-f7d2-4fdb-83b0-f490adaf3fd8" providerId="ADAL" clId="{3271DD07-FE76-45A0-8E8B-E2F16B5DF1DD}" dt="2023-04-27T09:15:13.361" v="481" actId="1076"/>
          <ac:spMkLst>
            <pc:docMk/>
            <pc:sldMk cId="3126182955" sldId="275"/>
            <ac:spMk id="2" creationId="{28ABDD5F-A69C-A4C6-8ADF-52380E5A0B77}"/>
          </ac:spMkLst>
        </pc:spChg>
        <pc:spChg chg="mod">
          <ac:chgData name="Alba de la Torre SMC" userId="e9cb3e45-f7d2-4fdb-83b0-f490adaf3fd8" providerId="ADAL" clId="{3271DD07-FE76-45A0-8E8B-E2F16B5DF1DD}" dt="2023-04-27T09:42:49.367" v="811" actId="1076"/>
          <ac:spMkLst>
            <pc:docMk/>
            <pc:sldMk cId="3126182955" sldId="275"/>
            <ac:spMk id="9" creationId="{40A9ED08-F43D-AC53-E57E-8262BB41E73A}"/>
          </ac:spMkLst>
        </pc:spChg>
        <pc:picChg chg="mod">
          <ac:chgData name="Alba de la Torre SMC" userId="e9cb3e45-f7d2-4fdb-83b0-f490adaf3fd8" providerId="ADAL" clId="{3271DD07-FE76-45A0-8E8B-E2F16B5DF1DD}" dt="2023-04-27T09:09:10.645" v="404" actId="1076"/>
          <ac:picMkLst>
            <pc:docMk/>
            <pc:sldMk cId="3126182955" sldId="275"/>
            <ac:picMk id="4" creationId="{B4B0ED90-B7EC-32DD-BA1D-D99A4831E2BF}"/>
          </ac:picMkLst>
        </pc:picChg>
        <pc:picChg chg="add del">
          <ac:chgData name="Alba de la Torre SMC" userId="e9cb3e45-f7d2-4fdb-83b0-f490adaf3fd8" providerId="ADAL" clId="{3271DD07-FE76-45A0-8E8B-E2F16B5DF1DD}" dt="2023-04-27T08:52:28.510" v="391" actId="478"/>
          <ac:picMkLst>
            <pc:docMk/>
            <pc:sldMk cId="3126182955" sldId="275"/>
            <ac:picMk id="5" creationId="{AB8D1322-5466-7866-6B4C-87E82EBE2432}"/>
          </ac:picMkLst>
        </pc:picChg>
        <pc:picChg chg="add mod">
          <ac:chgData name="Alba de la Torre SMC" userId="e9cb3e45-f7d2-4fdb-83b0-f490adaf3fd8" providerId="ADAL" clId="{3271DD07-FE76-45A0-8E8B-E2F16B5DF1DD}" dt="2023-04-27T09:42:38.922" v="810" actId="14100"/>
          <ac:picMkLst>
            <pc:docMk/>
            <pc:sldMk cId="3126182955" sldId="275"/>
            <ac:picMk id="6" creationId="{B0D6B28F-3DB5-57DE-61C6-05200212414B}"/>
          </ac:picMkLst>
        </pc:picChg>
        <pc:picChg chg="add mod">
          <ac:chgData name="Alba de la Torre SMC" userId="e9cb3e45-f7d2-4fdb-83b0-f490adaf3fd8" providerId="ADAL" clId="{3271DD07-FE76-45A0-8E8B-E2F16B5DF1DD}" dt="2023-04-27T09:12:56.829" v="469" actId="1076"/>
          <ac:picMkLst>
            <pc:docMk/>
            <pc:sldMk cId="3126182955" sldId="275"/>
            <ac:picMk id="8" creationId="{A9B3961D-28EA-6993-044C-8CEA60FC56DC}"/>
          </ac:picMkLst>
        </pc:picChg>
        <pc:picChg chg="add mod">
          <ac:chgData name="Alba de la Torre SMC" userId="e9cb3e45-f7d2-4fdb-83b0-f490adaf3fd8" providerId="ADAL" clId="{3271DD07-FE76-45A0-8E8B-E2F16B5DF1DD}" dt="2023-04-27T09:13:00.479" v="470" actId="1076"/>
          <ac:picMkLst>
            <pc:docMk/>
            <pc:sldMk cId="3126182955" sldId="275"/>
            <ac:picMk id="10" creationId="{CBAF1967-E629-CF5B-5EBA-CD3A8F39E261}"/>
          </ac:picMkLst>
        </pc:picChg>
      </pc:sldChg>
      <pc:sldChg chg="addSp modSp add mod modAnim">
        <pc:chgData name="Alba de la Torre SMC" userId="e9cb3e45-f7d2-4fdb-83b0-f490adaf3fd8" providerId="ADAL" clId="{3271DD07-FE76-45A0-8E8B-E2F16B5DF1DD}" dt="2023-04-27T09:42:14.339" v="809" actId="1076"/>
        <pc:sldMkLst>
          <pc:docMk/>
          <pc:sldMk cId="2427921865" sldId="276"/>
        </pc:sldMkLst>
        <pc:spChg chg="mod">
          <ac:chgData name="Alba de la Torre SMC" userId="e9cb3e45-f7d2-4fdb-83b0-f490adaf3fd8" providerId="ADAL" clId="{3271DD07-FE76-45A0-8E8B-E2F16B5DF1DD}" dt="2023-04-27T09:32:13.724" v="608" actId="207"/>
          <ac:spMkLst>
            <pc:docMk/>
            <pc:sldMk cId="2427921865" sldId="276"/>
            <ac:spMk id="2" creationId="{28ABDD5F-A69C-A4C6-8ADF-52380E5A0B77}"/>
          </ac:spMkLst>
        </pc:spChg>
        <pc:spChg chg="add mod">
          <ac:chgData name="Alba de la Torre SMC" userId="e9cb3e45-f7d2-4fdb-83b0-f490adaf3fd8" providerId="ADAL" clId="{3271DD07-FE76-45A0-8E8B-E2F16B5DF1DD}" dt="2023-04-27T09:34:25.705" v="623" actId="14100"/>
          <ac:spMkLst>
            <pc:docMk/>
            <pc:sldMk cId="2427921865" sldId="276"/>
            <ac:spMk id="3" creationId="{4679AD66-0B3B-134F-08D6-838769D76132}"/>
          </ac:spMkLst>
        </pc:spChg>
        <pc:spChg chg="mod">
          <ac:chgData name="Alba de la Torre SMC" userId="e9cb3e45-f7d2-4fdb-83b0-f490adaf3fd8" providerId="ADAL" clId="{3271DD07-FE76-45A0-8E8B-E2F16B5DF1DD}" dt="2023-04-27T09:41:07.345" v="804" actId="20577"/>
          <ac:spMkLst>
            <pc:docMk/>
            <pc:sldMk cId="2427921865" sldId="276"/>
            <ac:spMk id="9" creationId="{40A9ED08-F43D-AC53-E57E-8262BB41E73A}"/>
          </ac:spMkLst>
        </pc:spChg>
        <pc:picChg chg="add mod">
          <ac:chgData name="Alba de la Torre SMC" userId="e9cb3e45-f7d2-4fdb-83b0-f490adaf3fd8" providerId="ADAL" clId="{3271DD07-FE76-45A0-8E8B-E2F16B5DF1DD}" dt="2023-04-27T09:42:14.339" v="809" actId="1076"/>
          <ac:picMkLst>
            <pc:docMk/>
            <pc:sldMk cId="2427921865" sldId="276"/>
            <ac:picMk id="5" creationId="{063862DB-FAA1-1752-FF4C-2C872F65A219}"/>
          </ac:picMkLst>
        </pc:picChg>
      </pc:sldChg>
      <pc:sldChg chg="addSp delSp modSp add mod">
        <pc:chgData name="Alba de la Torre SMC" userId="e9cb3e45-f7d2-4fdb-83b0-f490adaf3fd8" providerId="ADAL" clId="{3271DD07-FE76-45A0-8E8B-E2F16B5DF1DD}" dt="2023-05-03T15:46:20.596" v="1456" actId="1076"/>
        <pc:sldMkLst>
          <pc:docMk/>
          <pc:sldMk cId="2836867818" sldId="277"/>
        </pc:sldMkLst>
        <pc:spChg chg="del mod">
          <ac:chgData name="Alba de la Torre SMC" userId="e9cb3e45-f7d2-4fdb-83b0-f490adaf3fd8" providerId="ADAL" clId="{3271DD07-FE76-45A0-8E8B-E2F16B5DF1DD}" dt="2023-05-03T15:43:49.649" v="1317"/>
          <ac:spMkLst>
            <pc:docMk/>
            <pc:sldMk cId="2836867818" sldId="277"/>
            <ac:spMk id="2" creationId="{28ABDD5F-A69C-A4C6-8ADF-52380E5A0B77}"/>
          </ac:spMkLst>
        </pc:spChg>
        <pc:spChg chg="add mod">
          <ac:chgData name="Alba de la Torre SMC" userId="e9cb3e45-f7d2-4fdb-83b0-f490adaf3fd8" providerId="ADAL" clId="{3271DD07-FE76-45A0-8E8B-E2F16B5DF1DD}" dt="2023-05-03T15:28:37.485" v="1272" actId="1076"/>
          <ac:spMkLst>
            <pc:docMk/>
            <pc:sldMk cId="2836867818" sldId="277"/>
            <ac:spMk id="5" creationId="{D796C155-91A5-B109-6359-3BB39BEA3732}"/>
          </ac:spMkLst>
        </pc:spChg>
        <pc:spChg chg="mod">
          <ac:chgData name="Alba de la Torre SMC" userId="e9cb3e45-f7d2-4fdb-83b0-f490adaf3fd8" providerId="ADAL" clId="{3271DD07-FE76-45A0-8E8B-E2F16B5DF1DD}" dt="2023-05-03T15:27:33.951" v="1263"/>
          <ac:spMkLst>
            <pc:docMk/>
            <pc:sldMk cId="2836867818" sldId="277"/>
            <ac:spMk id="8" creationId="{06E1AFD0-DAA2-12C9-D80D-62D9C3CFB4DC}"/>
          </ac:spMkLst>
        </pc:spChg>
        <pc:spChg chg="del mod">
          <ac:chgData name="Alba de la Torre SMC" userId="e9cb3e45-f7d2-4fdb-83b0-f490adaf3fd8" providerId="ADAL" clId="{3271DD07-FE76-45A0-8E8B-E2F16B5DF1DD}" dt="2023-05-03T15:28:28.401" v="1270" actId="478"/>
          <ac:spMkLst>
            <pc:docMk/>
            <pc:sldMk cId="2836867818" sldId="277"/>
            <ac:spMk id="9" creationId="{40A9ED08-F43D-AC53-E57E-8262BB41E73A}"/>
          </ac:spMkLst>
        </pc:spChg>
        <pc:spChg chg="mod">
          <ac:chgData name="Alba de la Torre SMC" userId="e9cb3e45-f7d2-4fdb-83b0-f490adaf3fd8" providerId="ADAL" clId="{3271DD07-FE76-45A0-8E8B-E2F16B5DF1DD}" dt="2023-05-03T15:27:33.951" v="1263"/>
          <ac:spMkLst>
            <pc:docMk/>
            <pc:sldMk cId="2836867818" sldId="277"/>
            <ac:spMk id="10" creationId="{6583FD1D-4370-4847-96B3-EF88D55522E8}"/>
          </ac:spMkLst>
        </pc:spChg>
        <pc:spChg chg="mod">
          <ac:chgData name="Alba de la Torre SMC" userId="e9cb3e45-f7d2-4fdb-83b0-f490adaf3fd8" providerId="ADAL" clId="{3271DD07-FE76-45A0-8E8B-E2F16B5DF1DD}" dt="2023-05-03T15:27:33.951" v="1263"/>
          <ac:spMkLst>
            <pc:docMk/>
            <pc:sldMk cId="2836867818" sldId="277"/>
            <ac:spMk id="11" creationId="{C6F22F17-907F-3EDC-B7A4-28D17AE26791}"/>
          </ac:spMkLst>
        </pc:spChg>
        <pc:spChg chg="add del mod">
          <ac:chgData name="Alba de la Torre SMC" userId="e9cb3e45-f7d2-4fdb-83b0-f490adaf3fd8" providerId="ADAL" clId="{3271DD07-FE76-45A0-8E8B-E2F16B5DF1DD}" dt="2023-05-03T15:28:20.155" v="1268" actId="478"/>
          <ac:spMkLst>
            <pc:docMk/>
            <pc:sldMk cId="2836867818" sldId="277"/>
            <ac:spMk id="12" creationId="{373D9BA1-C71D-D368-AD49-7BA3335F272F}"/>
          </ac:spMkLst>
        </pc:spChg>
        <pc:spChg chg="add mod">
          <ac:chgData name="Alba de la Torre SMC" userId="e9cb3e45-f7d2-4fdb-83b0-f490adaf3fd8" providerId="ADAL" clId="{3271DD07-FE76-45A0-8E8B-E2F16B5DF1DD}" dt="2023-05-03T15:29:08.764" v="1276" actId="1076"/>
          <ac:spMkLst>
            <pc:docMk/>
            <pc:sldMk cId="2836867818" sldId="277"/>
            <ac:spMk id="13" creationId="{3A4AEDA1-C653-B3ED-95C1-7C09F674EE7D}"/>
          </ac:spMkLst>
        </pc:spChg>
        <pc:spChg chg="add mod">
          <ac:chgData name="Alba de la Torre SMC" userId="e9cb3e45-f7d2-4fdb-83b0-f490adaf3fd8" providerId="ADAL" clId="{3271DD07-FE76-45A0-8E8B-E2F16B5DF1DD}" dt="2023-05-03T15:43:13.697" v="1312" actId="1076"/>
          <ac:spMkLst>
            <pc:docMk/>
            <pc:sldMk cId="2836867818" sldId="277"/>
            <ac:spMk id="14" creationId="{20010168-3DF6-B728-EFE0-71D07FB0F83B}"/>
          </ac:spMkLst>
        </pc:spChg>
        <pc:spChg chg="add mod">
          <ac:chgData name="Alba de la Torre SMC" userId="e9cb3e45-f7d2-4fdb-83b0-f490adaf3fd8" providerId="ADAL" clId="{3271DD07-FE76-45A0-8E8B-E2F16B5DF1DD}" dt="2023-05-03T15:43:25.071" v="1314" actId="1076"/>
          <ac:spMkLst>
            <pc:docMk/>
            <pc:sldMk cId="2836867818" sldId="277"/>
            <ac:spMk id="15" creationId="{F4653FCE-2FEC-4CBD-BB11-E968948DEEC4}"/>
          </ac:spMkLst>
        </pc:spChg>
        <pc:spChg chg="add mod">
          <ac:chgData name="Alba de la Torre SMC" userId="e9cb3e45-f7d2-4fdb-83b0-f490adaf3fd8" providerId="ADAL" clId="{3271DD07-FE76-45A0-8E8B-E2F16B5DF1DD}" dt="2023-05-03T15:43:07.845" v="1311" actId="1076"/>
          <ac:spMkLst>
            <pc:docMk/>
            <pc:sldMk cId="2836867818" sldId="277"/>
            <ac:spMk id="16" creationId="{202FB699-BEA2-0573-DD8B-F2C98FD27A42}"/>
          </ac:spMkLst>
        </pc:spChg>
        <pc:spChg chg="add mod">
          <ac:chgData name="Alba de la Torre SMC" userId="e9cb3e45-f7d2-4fdb-83b0-f490adaf3fd8" providerId="ADAL" clId="{3271DD07-FE76-45A0-8E8B-E2F16B5DF1DD}" dt="2023-05-03T15:43:18.335" v="1313" actId="1076"/>
          <ac:spMkLst>
            <pc:docMk/>
            <pc:sldMk cId="2836867818" sldId="277"/>
            <ac:spMk id="17" creationId="{3D7B5BEA-F4ED-9375-C8B8-EEBE7C8E2C10}"/>
          </ac:spMkLst>
        </pc:spChg>
        <pc:spChg chg="add mod">
          <ac:chgData name="Alba de la Torre SMC" userId="e9cb3e45-f7d2-4fdb-83b0-f490adaf3fd8" providerId="ADAL" clId="{3271DD07-FE76-45A0-8E8B-E2F16B5DF1DD}" dt="2023-05-03T15:42:41.783" v="1310" actId="20577"/>
          <ac:spMkLst>
            <pc:docMk/>
            <pc:sldMk cId="2836867818" sldId="277"/>
            <ac:spMk id="18" creationId="{1DE89DBA-F8B0-2D31-D9F8-2712094D726F}"/>
          </ac:spMkLst>
        </pc:spChg>
        <pc:spChg chg="add mod">
          <ac:chgData name="Alba de la Torre SMC" userId="e9cb3e45-f7d2-4fdb-83b0-f490adaf3fd8" providerId="ADAL" clId="{3271DD07-FE76-45A0-8E8B-E2F16B5DF1DD}" dt="2023-05-03T15:45:43.629" v="1455" actId="790"/>
          <ac:spMkLst>
            <pc:docMk/>
            <pc:sldMk cId="2836867818" sldId="277"/>
            <ac:spMk id="19" creationId="{680517AB-9113-AF9F-5254-BF9CB193475C}"/>
          </ac:spMkLst>
        </pc:spChg>
        <pc:grpChg chg="add mod">
          <ac:chgData name="Alba de la Torre SMC" userId="e9cb3e45-f7d2-4fdb-83b0-f490adaf3fd8" providerId="ADAL" clId="{3271DD07-FE76-45A0-8E8B-E2F16B5DF1DD}" dt="2023-05-03T15:46:20.596" v="1456" actId="1076"/>
          <ac:grpSpMkLst>
            <pc:docMk/>
            <pc:sldMk cId="2836867818" sldId="277"/>
            <ac:grpSpMk id="6" creationId="{F1731DC3-C0B6-D73A-BDA7-437B3992172D}"/>
          </ac:grpSpMkLst>
        </pc:grpChg>
        <pc:picChg chg="add del mod">
          <ac:chgData name="Alba de la Torre SMC" userId="e9cb3e45-f7d2-4fdb-83b0-f490adaf3fd8" providerId="ADAL" clId="{3271DD07-FE76-45A0-8E8B-E2F16B5DF1DD}" dt="2023-05-03T15:27:00.584" v="1261" actId="478"/>
          <ac:picMkLst>
            <pc:docMk/>
            <pc:sldMk cId="2836867818" sldId="277"/>
            <ac:picMk id="3" creationId="{A4BB55FC-A111-E80E-BCA5-940891CBB0EA}"/>
          </ac:picMkLst>
        </pc:picChg>
        <pc:picChg chg="mod">
          <ac:chgData name="Alba de la Torre SMC" userId="e9cb3e45-f7d2-4fdb-83b0-f490adaf3fd8" providerId="ADAL" clId="{3271DD07-FE76-45A0-8E8B-E2F16B5DF1DD}" dt="2023-05-03T15:26:11.095" v="1258" actId="14100"/>
          <ac:picMkLst>
            <pc:docMk/>
            <pc:sldMk cId="2836867818" sldId="277"/>
            <ac:picMk id="4" creationId="{B4B0ED90-B7EC-32DD-BA1D-D99A4831E2BF}"/>
          </ac:picMkLst>
        </pc:picChg>
      </pc:sldChg>
      <pc:sldChg chg="addSp delSp modSp add mod">
        <pc:chgData name="Alba de la Torre SMC" userId="e9cb3e45-f7d2-4fdb-83b0-f490adaf3fd8" providerId="ADAL" clId="{3271DD07-FE76-45A0-8E8B-E2F16B5DF1DD}" dt="2023-05-03T16:22:38.776" v="2114" actId="20577"/>
        <pc:sldMkLst>
          <pc:docMk/>
          <pc:sldMk cId="2568363930" sldId="278"/>
        </pc:sldMkLst>
        <pc:spChg chg="mod">
          <ac:chgData name="Alba de la Torre SMC" userId="e9cb3e45-f7d2-4fdb-83b0-f490adaf3fd8" providerId="ADAL" clId="{3271DD07-FE76-45A0-8E8B-E2F16B5DF1DD}" dt="2023-05-03T15:59:39.581" v="1666" actId="1076"/>
          <ac:spMkLst>
            <pc:docMk/>
            <pc:sldMk cId="2568363930" sldId="278"/>
            <ac:spMk id="2" creationId="{28ABDD5F-A69C-A4C6-8ADF-52380E5A0B77}"/>
          </ac:spMkLst>
        </pc:spChg>
        <pc:spChg chg="add mod">
          <ac:chgData name="Alba de la Torre SMC" userId="e9cb3e45-f7d2-4fdb-83b0-f490adaf3fd8" providerId="ADAL" clId="{3271DD07-FE76-45A0-8E8B-E2F16B5DF1DD}" dt="2023-05-03T16:22:38.776" v="2114" actId="20577"/>
          <ac:spMkLst>
            <pc:docMk/>
            <pc:sldMk cId="2568363930" sldId="278"/>
            <ac:spMk id="3" creationId="{BD8B6D8D-8B83-6465-CA38-799FC062A246}"/>
          </ac:spMkLst>
        </pc:spChg>
        <pc:spChg chg="del mod">
          <ac:chgData name="Alba de la Torre SMC" userId="e9cb3e45-f7d2-4fdb-83b0-f490adaf3fd8" providerId="ADAL" clId="{3271DD07-FE76-45A0-8E8B-E2F16B5DF1DD}" dt="2023-05-03T15:50:08.670" v="1457" actId="478"/>
          <ac:spMkLst>
            <pc:docMk/>
            <pc:sldMk cId="2568363930" sldId="278"/>
            <ac:spMk id="9" creationId="{40A9ED08-F43D-AC53-E57E-8262BB41E73A}"/>
          </ac:spMkLst>
        </pc:spChg>
        <pc:picChg chg="mod">
          <ac:chgData name="Alba de la Torre SMC" userId="e9cb3e45-f7d2-4fdb-83b0-f490adaf3fd8" providerId="ADAL" clId="{3271DD07-FE76-45A0-8E8B-E2F16B5DF1DD}" dt="2023-05-03T15:56:26.468" v="1590" actId="1076"/>
          <ac:picMkLst>
            <pc:docMk/>
            <pc:sldMk cId="2568363930" sldId="278"/>
            <ac:picMk id="4" creationId="{B4B0ED90-B7EC-32DD-BA1D-D99A4831E2BF}"/>
          </ac:picMkLst>
        </pc:picChg>
      </pc:sldChg>
      <pc:sldChg chg="new del">
        <pc:chgData name="Alba de la Torre SMC" userId="e9cb3e45-f7d2-4fdb-83b0-f490adaf3fd8" providerId="ADAL" clId="{3271DD07-FE76-45A0-8E8B-E2F16B5DF1DD}" dt="2023-04-27T09:23:43.977" v="546" actId="2696"/>
        <pc:sldMkLst>
          <pc:docMk/>
          <pc:sldMk cId="58959832" sldId="279"/>
        </pc:sldMkLst>
      </pc:sldChg>
      <pc:sldChg chg="addSp delSp modSp add mod">
        <pc:chgData name="Alba de la Torre SMC" userId="e9cb3e45-f7d2-4fdb-83b0-f490adaf3fd8" providerId="ADAL" clId="{3271DD07-FE76-45A0-8E8B-E2F16B5DF1DD}" dt="2023-05-03T16:15:34.263" v="1895" actId="1076"/>
        <pc:sldMkLst>
          <pc:docMk/>
          <pc:sldMk cId="854731910" sldId="279"/>
        </pc:sldMkLst>
        <pc:spChg chg="mod">
          <ac:chgData name="Alba de la Torre SMC" userId="e9cb3e45-f7d2-4fdb-83b0-f490adaf3fd8" providerId="ADAL" clId="{3271DD07-FE76-45A0-8E8B-E2F16B5DF1DD}" dt="2023-05-03T16:15:34.263" v="1895" actId="1076"/>
          <ac:spMkLst>
            <pc:docMk/>
            <pc:sldMk cId="854731910" sldId="279"/>
            <ac:spMk id="2" creationId="{28ABDD5F-A69C-A4C6-8ADF-52380E5A0B77}"/>
          </ac:spMkLst>
        </pc:spChg>
        <pc:spChg chg="del">
          <ac:chgData name="Alba de la Torre SMC" userId="e9cb3e45-f7d2-4fdb-83b0-f490adaf3fd8" providerId="ADAL" clId="{3271DD07-FE76-45A0-8E8B-E2F16B5DF1DD}" dt="2023-05-03T16:08:12.881" v="1759" actId="478"/>
          <ac:spMkLst>
            <pc:docMk/>
            <pc:sldMk cId="854731910" sldId="279"/>
            <ac:spMk id="9" creationId="{40A9ED08-F43D-AC53-E57E-8262BB41E73A}"/>
          </ac:spMkLst>
        </pc:spChg>
        <pc:picChg chg="add del mod">
          <ac:chgData name="Alba de la Torre SMC" userId="e9cb3e45-f7d2-4fdb-83b0-f490adaf3fd8" providerId="ADAL" clId="{3271DD07-FE76-45A0-8E8B-E2F16B5DF1DD}" dt="2023-05-03T16:08:55.753" v="1770" actId="931"/>
          <ac:picMkLst>
            <pc:docMk/>
            <pc:sldMk cId="854731910" sldId="279"/>
            <ac:picMk id="5" creationId="{FAAC3C47-9BD9-4C01-A2AD-54CFCB58F777}"/>
          </ac:picMkLst>
        </pc:picChg>
        <pc:picChg chg="add del mod">
          <ac:chgData name="Alba de la Torre SMC" userId="e9cb3e45-f7d2-4fdb-83b0-f490adaf3fd8" providerId="ADAL" clId="{3271DD07-FE76-45A0-8E8B-E2F16B5DF1DD}" dt="2023-05-03T16:08:55.753" v="1770" actId="931"/>
          <ac:picMkLst>
            <pc:docMk/>
            <pc:sldMk cId="854731910" sldId="279"/>
            <ac:picMk id="8" creationId="{304C4C56-077A-394A-6829-9D277EA99F08}"/>
          </ac:picMkLst>
        </pc:picChg>
        <pc:picChg chg="add del mod">
          <ac:chgData name="Alba de la Torre SMC" userId="e9cb3e45-f7d2-4fdb-83b0-f490adaf3fd8" providerId="ADAL" clId="{3271DD07-FE76-45A0-8E8B-E2F16B5DF1DD}" dt="2023-05-03T16:08:55.753" v="1770" actId="931"/>
          <ac:picMkLst>
            <pc:docMk/>
            <pc:sldMk cId="854731910" sldId="279"/>
            <ac:picMk id="11" creationId="{4FBFA353-E2EF-6DA5-7604-5E64E2AC8143}"/>
          </ac:picMkLst>
        </pc:picChg>
        <pc:picChg chg="add mod">
          <ac:chgData name="Alba de la Torre SMC" userId="e9cb3e45-f7d2-4fdb-83b0-f490adaf3fd8" providerId="ADAL" clId="{3271DD07-FE76-45A0-8E8B-E2F16B5DF1DD}" dt="2023-05-03T16:14:11.696" v="1848" actId="1076"/>
          <ac:picMkLst>
            <pc:docMk/>
            <pc:sldMk cId="854731910" sldId="279"/>
            <ac:picMk id="13" creationId="{51AFBC4D-A381-D75D-63C0-7858718D3184}"/>
          </ac:picMkLst>
        </pc:picChg>
        <pc:picChg chg="add mod">
          <ac:chgData name="Alba de la Torre SMC" userId="e9cb3e45-f7d2-4fdb-83b0-f490adaf3fd8" providerId="ADAL" clId="{3271DD07-FE76-45A0-8E8B-E2F16B5DF1DD}" dt="2023-05-03T16:14:31.017" v="1851" actId="14100"/>
          <ac:picMkLst>
            <pc:docMk/>
            <pc:sldMk cId="854731910" sldId="279"/>
            <ac:picMk id="15" creationId="{3821622B-57D6-735A-77E8-9F0D9F4ED33A}"/>
          </ac:picMkLst>
        </pc:picChg>
        <pc:picChg chg="add del mod">
          <ac:chgData name="Alba de la Torre SMC" userId="e9cb3e45-f7d2-4fdb-83b0-f490adaf3fd8" providerId="ADAL" clId="{3271DD07-FE76-45A0-8E8B-E2F16B5DF1DD}" dt="2023-05-03T16:13:42.734" v="1842" actId="478"/>
          <ac:picMkLst>
            <pc:docMk/>
            <pc:sldMk cId="854731910" sldId="279"/>
            <ac:picMk id="17" creationId="{C9DA8326-22D2-78BF-B72E-44D248E96601}"/>
          </ac:picMkLst>
        </pc:picChg>
      </pc:sldChg>
      <pc:sldChg chg="modSp add mod">
        <pc:chgData name="Alba de la Torre SMC" userId="e9cb3e45-f7d2-4fdb-83b0-f490adaf3fd8" providerId="ADAL" clId="{3271DD07-FE76-45A0-8E8B-E2F16B5DF1DD}" dt="2023-05-03T16:19:33.780" v="1964" actId="113"/>
        <pc:sldMkLst>
          <pc:docMk/>
          <pc:sldMk cId="3229447896" sldId="280"/>
        </pc:sldMkLst>
        <pc:spChg chg="mod">
          <ac:chgData name="Alba de la Torre SMC" userId="e9cb3e45-f7d2-4fdb-83b0-f490adaf3fd8" providerId="ADAL" clId="{3271DD07-FE76-45A0-8E8B-E2F16B5DF1DD}" dt="2023-04-27T11:07:09.028" v="1163" actId="14100"/>
          <ac:spMkLst>
            <pc:docMk/>
            <pc:sldMk cId="3229447896" sldId="280"/>
            <ac:spMk id="2" creationId="{28ABDD5F-A69C-A4C6-8ADF-52380E5A0B77}"/>
          </ac:spMkLst>
        </pc:spChg>
        <pc:spChg chg="mod">
          <ac:chgData name="Alba de la Torre SMC" userId="e9cb3e45-f7d2-4fdb-83b0-f490adaf3fd8" providerId="ADAL" clId="{3271DD07-FE76-45A0-8E8B-E2F16B5DF1DD}" dt="2023-05-03T16:19:33.780" v="1964" actId="113"/>
          <ac:spMkLst>
            <pc:docMk/>
            <pc:sldMk cId="3229447896" sldId="280"/>
            <ac:spMk id="9" creationId="{40A9ED08-F43D-AC53-E57E-8262BB41E73A}"/>
          </ac:spMkLst>
        </pc:spChg>
      </pc:sldChg>
      <pc:sldChg chg="add">
        <pc:chgData name="Alba de la Torre SMC" userId="e9cb3e45-f7d2-4fdb-83b0-f490adaf3fd8" providerId="ADAL" clId="{3271DD07-FE76-45A0-8E8B-E2F16B5DF1DD}" dt="2023-04-27T09:57:02.922" v="991" actId="2890"/>
        <pc:sldMkLst>
          <pc:docMk/>
          <pc:sldMk cId="821577055" sldId="281"/>
        </pc:sldMkLst>
      </pc:sldChg>
      <pc:sldChg chg="new del">
        <pc:chgData name="Alba de la Torre SMC" userId="e9cb3e45-f7d2-4fdb-83b0-f490adaf3fd8" providerId="ADAL" clId="{3271DD07-FE76-45A0-8E8B-E2F16B5DF1DD}" dt="2023-04-27T09:57:11.433" v="993" actId="2696"/>
        <pc:sldMkLst>
          <pc:docMk/>
          <pc:sldMk cId="1150424165" sldId="282"/>
        </pc:sldMkLst>
      </pc:sldChg>
      <pc:sldChg chg="add">
        <pc:chgData name="Alba de la Torre SMC" userId="e9cb3e45-f7d2-4fdb-83b0-f490adaf3fd8" providerId="ADAL" clId="{3271DD07-FE76-45A0-8E8B-E2F16B5DF1DD}" dt="2023-04-27T09:57:26.410" v="994" actId="2890"/>
        <pc:sldMkLst>
          <pc:docMk/>
          <pc:sldMk cId="3758008874" sldId="282"/>
        </pc:sldMkLst>
      </pc:sldChg>
      <pc:sldChg chg="addSp delSp modSp add mod modNotesTx">
        <pc:chgData name="Alba de la Torre SMC" userId="e9cb3e45-f7d2-4fdb-83b0-f490adaf3fd8" providerId="ADAL" clId="{3271DD07-FE76-45A0-8E8B-E2F16B5DF1DD}" dt="2023-05-11T12:04:28.274" v="2331" actId="1076"/>
        <pc:sldMkLst>
          <pc:docMk/>
          <pc:sldMk cId="697549027" sldId="283"/>
        </pc:sldMkLst>
        <pc:spChg chg="mod">
          <ac:chgData name="Alba de la Torre SMC" userId="e9cb3e45-f7d2-4fdb-83b0-f490adaf3fd8" providerId="ADAL" clId="{3271DD07-FE76-45A0-8E8B-E2F16B5DF1DD}" dt="2023-05-03T16:13:24.143" v="1840" actId="20577"/>
          <ac:spMkLst>
            <pc:docMk/>
            <pc:sldMk cId="697549027" sldId="283"/>
            <ac:spMk id="2" creationId="{28ABDD5F-A69C-A4C6-8ADF-52380E5A0B77}"/>
          </ac:spMkLst>
        </pc:spChg>
        <pc:picChg chg="add mod">
          <ac:chgData name="Alba de la Torre SMC" userId="e9cb3e45-f7d2-4fdb-83b0-f490adaf3fd8" providerId="ADAL" clId="{3271DD07-FE76-45A0-8E8B-E2F16B5DF1DD}" dt="2023-05-11T12:03:01.127" v="2330" actId="1076"/>
          <ac:picMkLst>
            <pc:docMk/>
            <pc:sldMk cId="697549027" sldId="283"/>
            <ac:picMk id="3" creationId="{2442A15E-D01E-1E12-D469-ADDDBA4CA6E2}"/>
          </ac:picMkLst>
        </pc:picChg>
        <pc:picChg chg="mod">
          <ac:chgData name="Alba de la Torre SMC" userId="e9cb3e45-f7d2-4fdb-83b0-f490adaf3fd8" providerId="ADAL" clId="{3271DD07-FE76-45A0-8E8B-E2F16B5DF1DD}" dt="2023-05-11T11:53:29.131" v="2297" actId="1076"/>
          <ac:picMkLst>
            <pc:docMk/>
            <pc:sldMk cId="697549027" sldId="283"/>
            <ac:picMk id="4" creationId="{B4B0ED90-B7EC-32DD-BA1D-D99A4831E2BF}"/>
          </ac:picMkLst>
        </pc:picChg>
        <pc:picChg chg="add mod modCrop">
          <ac:chgData name="Alba de la Torre SMC" userId="e9cb3e45-f7d2-4fdb-83b0-f490adaf3fd8" providerId="ADAL" clId="{3271DD07-FE76-45A0-8E8B-E2F16B5DF1DD}" dt="2023-05-11T12:02:55.756" v="2329" actId="1076"/>
          <ac:picMkLst>
            <pc:docMk/>
            <pc:sldMk cId="697549027" sldId="283"/>
            <ac:picMk id="5" creationId="{3E2D8B3D-7B03-9B8E-765C-8B2A437BD1B6}"/>
          </ac:picMkLst>
        </pc:picChg>
        <pc:picChg chg="del">
          <ac:chgData name="Alba de la Torre SMC" userId="e9cb3e45-f7d2-4fdb-83b0-f490adaf3fd8" providerId="ADAL" clId="{3271DD07-FE76-45A0-8E8B-E2F16B5DF1DD}" dt="2023-05-03T16:12:44.836" v="1802" actId="478"/>
          <ac:picMkLst>
            <pc:docMk/>
            <pc:sldMk cId="697549027" sldId="283"/>
            <ac:picMk id="13" creationId="{51AFBC4D-A381-D75D-63C0-7858718D3184}"/>
          </ac:picMkLst>
        </pc:picChg>
        <pc:picChg chg="del">
          <ac:chgData name="Alba de la Torre SMC" userId="e9cb3e45-f7d2-4fdb-83b0-f490adaf3fd8" providerId="ADAL" clId="{3271DD07-FE76-45A0-8E8B-E2F16B5DF1DD}" dt="2023-05-03T16:12:47.246" v="1803" actId="478"/>
          <ac:picMkLst>
            <pc:docMk/>
            <pc:sldMk cId="697549027" sldId="283"/>
            <ac:picMk id="15" creationId="{3821622B-57D6-735A-77E8-9F0D9F4ED33A}"/>
          </ac:picMkLst>
        </pc:picChg>
        <pc:picChg chg="mod">
          <ac:chgData name="Alba de la Torre SMC" userId="e9cb3e45-f7d2-4fdb-83b0-f490adaf3fd8" providerId="ADAL" clId="{3271DD07-FE76-45A0-8E8B-E2F16B5DF1DD}" dt="2023-05-11T12:04:28.274" v="2331" actId="1076"/>
          <ac:picMkLst>
            <pc:docMk/>
            <pc:sldMk cId="697549027" sldId="283"/>
            <ac:picMk id="17" creationId="{C9DA8326-22D2-78BF-B72E-44D248E96601}"/>
          </ac:picMkLst>
        </pc:picChg>
      </pc:sldChg>
    </pc:docChg>
  </pc:docChgLst>
  <pc:docChgLst>
    <pc:chgData name="Maria Jativa SMC" userId="b027ea43-3921-4790-aeba-4d157a448d21" providerId="ADAL" clId="{140BD1FC-DD9A-4FB5-A458-6FFB1C4C9AC9}"/>
    <pc:docChg chg="undo custSel delSld modSld">
      <pc:chgData name="Maria Jativa SMC" userId="b027ea43-3921-4790-aeba-4d157a448d21" providerId="ADAL" clId="{140BD1FC-DD9A-4FB5-A458-6FFB1C4C9AC9}" dt="2023-04-26T14:20:55.934" v="217" actId="2711"/>
      <pc:docMkLst>
        <pc:docMk/>
      </pc:docMkLst>
      <pc:sldChg chg="addSp delSp modSp mod">
        <pc:chgData name="Maria Jativa SMC" userId="b027ea43-3921-4790-aeba-4d157a448d21" providerId="ADAL" clId="{140BD1FC-DD9A-4FB5-A458-6FFB1C4C9AC9}" dt="2023-04-26T14:19:21.447" v="213" actId="1076"/>
        <pc:sldMkLst>
          <pc:docMk/>
          <pc:sldMk cId="1574707530" sldId="256"/>
        </pc:sldMkLst>
        <pc:spChg chg="del mod">
          <ac:chgData name="Maria Jativa SMC" userId="b027ea43-3921-4790-aeba-4d157a448d21" providerId="ADAL" clId="{140BD1FC-DD9A-4FB5-A458-6FFB1C4C9AC9}" dt="2023-04-26T12:58:58" v="45" actId="478"/>
          <ac:spMkLst>
            <pc:docMk/>
            <pc:sldMk cId="1574707530" sldId="256"/>
            <ac:spMk id="6" creationId="{F3AB6850-E443-25F6-6ACC-3116F064B5DC}"/>
          </ac:spMkLst>
        </pc:spChg>
        <pc:spChg chg="add mod">
          <ac:chgData name="Maria Jativa SMC" userId="b027ea43-3921-4790-aeba-4d157a448d21" providerId="ADAL" clId="{140BD1FC-DD9A-4FB5-A458-6FFB1C4C9AC9}" dt="2023-04-26T13:02:16.189" v="87" actId="404"/>
          <ac:spMkLst>
            <pc:docMk/>
            <pc:sldMk cId="1574707530" sldId="256"/>
            <ac:spMk id="9" creationId="{16D0E4D8-3323-05A5-90C1-24182616A717}"/>
          </ac:spMkLst>
        </pc:spChg>
        <pc:spChg chg="add mod">
          <ac:chgData name="Maria Jativa SMC" userId="b027ea43-3921-4790-aeba-4d157a448d21" providerId="ADAL" clId="{140BD1FC-DD9A-4FB5-A458-6FFB1C4C9AC9}" dt="2023-04-26T13:02:18.989" v="88" actId="404"/>
          <ac:spMkLst>
            <pc:docMk/>
            <pc:sldMk cId="1574707530" sldId="256"/>
            <ac:spMk id="10" creationId="{569E5F89-C32B-04B4-5B1B-E82176BC5FD6}"/>
          </ac:spMkLst>
        </pc:spChg>
        <pc:spChg chg="add mod">
          <ac:chgData name="Maria Jativa SMC" userId="b027ea43-3921-4790-aeba-4d157a448d21" providerId="ADAL" clId="{140BD1FC-DD9A-4FB5-A458-6FFB1C4C9AC9}" dt="2023-04-26T13:00:31.188" v="72" actId="1076"/>
          <ac:spMkLst>
            <pc:docMk/>
            <pc:sldMk cId="1574707530" sldId="256"/>
            <ac:spMk id="11" creationId="{F05E43EE-D302-9B70-BC44-988B78E9AF95}"/>
          </ac:spMkLst>
        </pc:spChg>
        <pc:spChg chg="add mod">
          <ac:chgData name="Maria Jativa SMC" userId="b027ea43-3921-4790-aeba-4d157a448d21" providerId="ADAL" clId="{140BD1FC-DD9A-4FB5-A458-6FFB1C4C9AC9}" dt="2023-04-26T13:01:33.788" v="80" actId="1076"/>
          <ac:spMkLst>
            <pc:docMk/>
            <pc:sldMk cId="1574707530" sldId="256"/>
            <ac:spMk id="13" creationId="{A4C03E07-5D8B-836A-CE0E-31BD7E6DF7A5}"/>
          </ac:spMkLst>
        </pc:spChg>
        <pc:spChg chg="add del mod">
          <ac:chgData name="Maria Jativa SMC" userId="b027ea43-3921-4790-aeba-4d157a448d21" providerId="ADAL" clId="{140BD1FC-DD9A-4FB5-A458-6FFB1C4C9AC9}" dt="2023-04-26T12:59:02.199" v="46" actId="478"/>
          <ac:spMkLst>
            <pc:docMk/>
            <pc:sldMk cId="1574707530" sldId="256"/>
            <ac:spMk id="16" creationId="{D3DB13EB-5B5F-5C21-8697-1EC97A7F00D5}"/>
          </ac:spMkLst>
        </pc:spChg>
        <pc:spChg chg="add mod">
          <ac:chgData name="Maria Jativa SMC" userId="b027ea43-3921-4790-aeba-4d157a448d21" providerId="ADAL" clId="{140BD1FC-DD9A-4FB5-A458-6FFB1C4C9AC9}" dt="2023-04-26T13:03:31.907" v="89" actId="1076"/>
          <ac:spMkLst>
            <pc:docMk/>
            <pc:sldMk cId="1574707530" sldId="256"/>
            <ac:spMk id="17" creationId="{5B7B1322-1CC9-C279-180B-11C59B875384}"/>
          </ac:spMkLst>
        </pc:spChg>
        <pc:picChg chg="add mod">
          <ac:chgData name="Maria Jativa SMC" userId="b027ea43-3921-4790-aeba-4d157a448d21" providerId="ADAL" clId="{140BD1FC-DD9A-4FB5-A458-6FFB1C4C9AC9}" dt="2023-04-26T12:58:30.731" v="40" actId="1076"/>
          <ac:picMkLst>
            <pc:docMk/>
            <pc:sldMk cId="1574707530" sldId="256"/>
            <ac:picMk id="2" creationId="{FC1628EE-F761-2176-1270-E93D9F4126E0}"/>
          </ac:picMkLst>
        </pc:picChg>
        <pc:picChg chg="add mod">
          <ac:chgData name="Maria Jativa SMC" userId="b027ea43-3921-4790-aeba-4d157a448d21" providerId="ADAL" clId="{140BD1FC-DD9A-4FB5-A458-6FFB1C4C9AC9}" dt="2023-04-26T12:58:30.731" v="40" actId="1076"/>
          <ac:picMkLst>
            <pc:docMk/>
            <pc:sldMk cId="1574707530" sldId="256"/>
            <ac:picMk id="3" creationId="{D4E6BA73-5880-B853-20EE-DA5D460B2E1B}"/>
          </ac:picMkLst>
        </pc:picChg>
        <pc:picChg chg="add mod">
          <ac:chgData name="Maria Jativa SMC" userId="b027ea43-3921-4790-aeba-4d157a448d21" providerId="ADAL" clId="{140BD1FC-DD9A-4FB5-A458-6FFB1C4C9AC9}" dt="2023-04-26T12:58:30.731" v="40" actId="1076"/>
          <ac:picMkLst>
            <pc:docMk/>
            <pc:sldMk cId="1574707530" sldId="256"/>
            <ac:picMk id="4" creationId="{83FC692C-2596-E78A-CF1C-2E7E3FA24407}"/>
          </ac:picMkLst>
        </pc:picChg>
        <pc:picChg chg="mod">
          <ac:chgData name="Maria Jativa SMC" userId="b027ea43-3921-4790-aeba-4d157a448d21" providerId="ADAL" clId="{140BD1FC-DD9A-4FB5-A458-6FFB1C4C9AC9}" dt="2023-04-26T13:32:11.370" v="94" actId="14100"/>
          <ac:picMkLst>
            <pc:docMk/>
            <pc:sldMk cId="1574707530" sldId="256"/>
            <ac:picMk id="5" creationId="{FC281370-18CA-EB4F-21BC-C578AB26720E}"/>
          </ac:picMkLst>
        </pc:picChg>
        <pc:picChg chg="mod">
          <ac:chgData name="Maria Jativa SMC" userId="b027ea43-3921-4790-aeba-4d157a448d21" providerId="ADAL" clId="{140BD1FC-DD9A-4FB5-A458-6FFB1C4C9AC9}" dt="2023-04-26T12:58:30.731" v="40" actId="1076"/>
          <ac:picMkLst>
            <pc:docMk/>
            <pc:sldMk cId="1574707530" sldId="256"/>
            <ac:picMk id="7" creationId="{D7C733FA-D69F-7CAE-C1B5-66566155598C}"/>
          </ac:picMkLst>
        </pc:picChg>
        <pc:picChg chg="add del mod">
          <ac:chgData name="Maria Jativa SMC" userId="b027ea43-3921-4790-aeba-4d157a448d21" providerId="ADAL" clId="{140BD1FC-DD9A-4FB5-A458-6FFB1C4C9AC9}" dt="2023-04-26T12:58:03.462" v="35"/>
          <ac:picMkLst>
            <pc:docMk/>
            <pc:sldMk cId="1574707530" sldId="256"/>
            <ac:picMk id="8" creationId="{0C36564E-2E10-CBA4-5B5E-0F955E16B48F}"/>
          </ac:picMkLst>
        </pc:picChg>
        <pc:picChg chg="add mod">
          <ac:chgData name="Maria Jativa SMC" userId="b027ea43-3921-4790-aeba-4d157a448d21" providerId="ADAL" clId="{140BD1FC-DD9A-4FB5-A458-6FFB1C4C9AC9}" dt="2023-04-26T13:01:29.431" v="79" actId="1076"/>
          <ac:picMkLst>
            <pc:docMk/>
            <pc:sldMk cId="1574707530" sldId="256"/>
            <ac:picMk id="12" creationId="{8C1E4918-4DE2-22E6-CC63-6CB26E24D245}"/>
          </ac:picMkLst>
        </pc:picChg>
        <pc:picChg chg="add mod">
          <ac:chgData name="Maria Jativa SMC" userId="b027ea43-3921-4790-aeba-4d157a448d21" providerId="ADAL" clId="{140BD1FC-DD9A-4FB5-A458-6FFB1C4C9AC9}" dt="2023-04-26T14:19:21.447" v="213" actId="1076"/>
          <ac:picMkLst>
            <pc:docMk/>
            <pc:sldMk cId="1574707530" sldId="256"/>
            <ac:picMk id="14" creationId="{AC6E907B-ACD5-37CD-6649-2380BEF00C67}"/>
          </ac:picMkLst>
        </pc:picChg>
      </pc:sldChg>
      <pc:sldChg chg="addSp delSp modSp mod">
        <pc:chgData name="Maria Jativa SMC" userId="b027ea43-3921-4790-aeba-4d157a448d21" providerId="ADAL" clId="{140BD1FC-DD9A-4FB5-A458-6FFB1C4C9AC9}" dt="2023-04-26T14:20:55.934" v="217" actId="2711"/>
        <pc:sldMkLst>
          <pc:docMk/>
          <pc:sldMk cId="426429994" sldId="259"/>
        </pc:sldMkLst>
        <pc:spChg chg="mod">
          <ac:chgData name="Maria Jativa SMC" userId="b027ea43-3921-4790-aeba-4d157a448d21" providerId="ADAL" clId="{140BD1FC-DD9A-4FB5-A458-6FFB1C4C9AC9}" dt="2023-04-26T14:20:55.934" v="217" actId="2711"/>
          <ac:spMkLst>
            <pc:docMk/>
            <pc:sldMk cId="426429994" sldId="259"/>
            <ac:spMk id="2" creationId="{28ABDD5F-A69C-A4C6-8ADF-52380E5A0B77}"/>
          </ac:spMkLst>
        </pc:spChg>
        <pc:spChg chg="mod">
          <ac:chgData name="Maria Jativa SMC" userId="b027ea43-3921-4790-aeba-4d157a448d21" providerId="ADAL" clId="{140BD1FC-DD9A-4FB5-A458-6FFB1C4C9AC9}" dt="2023-04-26T13:49:23.169" v="206" actId="1076"/>
          <ac:spMkLst>
            <pc:docMk/>
            <pc:sldMk cId="426429994" sldId="259"/>
            <ac:spMk id="9" creationId="{40A9ED08-F43D-AC53-E57E-8262BB41E73A}"/>
          </ac:spMkLst>
        </pc:spChg>
        <pc:picChg chg="add del mod">
          <ac:chgData name="Maria Jativa SMC" userId="b027ea43-3921-4790-aeba-4d157a448d21" providerId="ADAL" clId="{140BD1FC-DD9A-4FB5-A458-6FFB1C4C9AC9}" dt="2023-04-26T13:36:06.618" v="110" actId="478"/>
          <ac:picMkLst>
            <pc:docMk/>
            <pc:sldMk cId="426429994" sldId="259"/>
            <ac:picMk id="3" creationId="{785B49BD-A0E4-2DA9-0803-C386532646E2}"/>
          </ac:picMkLst>
        </pc:picChg>
        <pc:picChg chg="mod">
          <ac:chgData name="Maria Jativa SMC" userId="b027ea43-3921-4790-aeba-4d157a448d21" providerId="ADAL" clId="{140BD1FC-DD9A-4FB5-A458-6FFB1C4C9AC9}" dt="2023-04-26T13:49:44.322" v="212" actId="14100"/>
          <ac:picMkLst>
            <pc:docMk/>
            <pc:sldMk cId="426429994" sldId="259"/>
            <ac:picMk id="4" creationId="{B4B0ED90-B7EC-32DD-BA1D-D99A4831E2BF}"/>
          </ac:picMkLst>
        </pc:picChg>
        <pc:picChg chg="add del mod">
          <ac:chgData name="Maria Jativa SMC" userId="b027ea43-3921-4790-aeba-4d157a448d21" providerId="ADAL" clId="{140BD1FC-DD9A-4FB5-A458-6FFB1C4C9AC9}" dt="2023-04-26T13:36:05.016" v="109" actId="478"/>
          <ac:picMkLst>
            <pc:docMk/>
            <pc:sldMk cId="426429994" sldId="259"/>
            <ac:picMk id="5" creationId="{4A2B30B4-7303-B016-01C2-80997973D51F}"/>
          </ac:picMkLst>
        </pc:picChg>
        <pc:picChg chg="add mod">
          <ac:chgData name="Maria Jativa SMC" userId="b027ea43-3921-4790-aeba-4d157a448d21" providerId="ADAL" clId="{140BD1FC-DD9A-4FB5-A458-6FFB1C4C9AC9}" dt="2023-04-26T13:49:19.315" v="205" actId="1076"/>
          <ac:picMkLst>
            <pc:docMk/>
            <pc:sldMk cId="426429994" sldId="259"/>
            <ac:picMk id="7" creationId="{C9525B15-D5B0-0383-D8D5-88FDC882BA39}"/>
          </ac:picMkLst>
        </pc:picChg>
        <pc:picChg chg="del mod">
          <ac:chgData name="Maria Jativa SMC" userId="b027ea43-3921-4790-aeba-4d157a448d21" providerId="ADAL" clId="{140BD1FC-DD9A-4FB5-A458-6FFB1C4C9AC9}" dt="2023-04-26T13:34:49.825" v="99" actId="478"/>
          <ac:picMkLst>
            <pc:docMk/>
            <pc:sldMk cId="426429994" sldId="259"/>
            <ac:picMk id="13" creationId="{F58D649F-E39A-BDFE-E083-EBD006C18E4D}"/>
          </ac:picMkLst>
        </pc:picChg>
      </pc:sldChg>
      <pc:sldChg chg="addSp delSp modSp mod">
        <pc:chgData name="Maria Jativa SMC" userId="b027ea43-3921-4790-aeba-4d157a448d21" providerId="ADAL" clId="{140BD1FC-DD9A-4FB5-A458-6FFB1C4C9AC9}" dt="2023-04-26T14:20:44.638" v="215" actId="1076"/>
        <pc:sldMkLst>
          <pc:docMk/>
          <pc:sldMk cId="2758691100" sldId="271"/>
        </pc:sldMkLst>
        <pc:spChg chg="add del mod">
          <ac:chgData name="Maria Jativa SMC" userId="b027ea43-3921-4790-aeba-4d157a448d21" providerId="ADAL" clId="{140BD1FC-DD9A-4FB5-A458-6FFB1C4C9AC9}" dt="2023-04-26T13:37:24.598" v="117" actId="478"/>
          <ac:spMkLst>
            <pc:docMk/>
            <pc:sldMk cId="2758691100" sldId="271"/>
            <ac:spMk id="9" creationId="{602860AC-5763-693F-6714-72DCC96A22DE}"/>
          </ac:spMkLst>
        </pc:spChg>
        <pc:spChg chg="add del mod">
          <ac:chgData name="Maria Jativa SMC" userId="b027ea43-3921-4790-aeba-4d157a448d21" providerId="ADAL" clId="{140BD1FC-DD9A-4FB5-A458-6FFB1C4C9AC9}" dt="2023-04-26T13:46:41.808" v="177" actId="478"/>
          <ac:spMkLst>
            <pc:docMk/>
            <pc:sldMk cId="2758691100" sldId="271"/>
            <ac:spMk id="14" creationId="{A421F96C-8C24-AB6F-3B3E-B1BD77D1CF32}"/>
          </ac:spMkLst>
        </pc:spChg>
        <pc:spChg chg="mod">
          <ac:chgData name="Maria Jativa SMC" userId="b027ea43-3921-4790-aeba-4d157a448d21" providerId="ADAL" clId="{140BD1FC-DD9A-4FB5-A458-6FFB1C4C9AC9}" dt="2023-04-26T13:48:02.545" v="188" actId="1076"/>
          <ac:spMkLst>
            <pc:docMk/>
            <pc:sldMk cId="2758691100" sldId="271"/>
            <ac:spMk id="15" creationId="{C97EA498-5CB7-FDEE-9D9F-AA0D95C8B41D}"/>
          </ac:spMkLst>
        </pc:spChg>
        <pc:spChg chg="del">
          <ac:chgData name="Maria Jativa SMC" userId="b027ea43-3921-4790-aeba-4d157a448d21" providerId="ADAL" clId="{140BD1FC-DD9A-4FB5-A458-6FFB1C4C9AC9}" dt="2023-04-26T13:37:22.780" v="116" actId="478"/>
          <ac:spMkLst>
            <pc:docMk/>
            <pc:sldMk cId="2758691100" sldId="271"/>
            <ac:spMk id="16" creationId="{057340B7-E832-F9E7-A38A-D9D818A2D11E}"/>
          </ac:spMkLst>
        </pc:spChg>
        <pc:spChg chg="add mod">
          <ac:chgData name="Maria Jativa SMC" userId="b027ea43-3921-4790-aeba-4d157a448d21" providerId="ADAL" clId="{140BD1FC-DD9A-4FB5-A458-6FFB1C4C9AC9}" dt="2023-04-26T14:20:44.638" v="215" actId="1076"/>
          <ac:spMkLst>
            <pc:docMk/>
            <pc:sldMk cId="2758691100" sldId="271"/>
            <ac:spMk id="17" creationId="{C146F09F-D92D-43CC-44DF-1F2BF3DB1660}"/>
          </ac:spMkLst>
        </pc:spChg>
        <pc:picChg chg="mod">
          <ac:chgData name="Maria Jativa SMC" userId="b027ea43-3921-4790-aeba-4d157a448d21" providerId="ADAL" clId="{140BD1FC-DD9A-4FB5-A458-6FFB1C4C9AC9}" dt="2023-04-26T13:48:02.545" v="188" actId="1076"/>
          <ac:picMkLst>
            <pc:docMk/>
            <pc:sldMk cId="2758691100" sldId="271"/>
            <ac:picMk id="2" creationId="{0B9C058E-FAAC-A069-8716-52FF472F3AE7}"/>
          </ac:picMkLst>
        </pc:picChg>
        <pc:picChg chg="mod">
          <ac:chgData name="Maria Jativa SMC" userId="b027ea43-3921-4790-aeba-4d157a448d21" providerId="ADAL" clId="{140BD1FC-DD9A-4FB5-A458-6FFB1C4C9AC9}" dt="2023-04-26T13:48:02.545" v="188" actId="1076"/>
          <ac:picMkLst>
            <pc:docMk/>
            <pc:sldMk cId="2758691100" sldId="271"/>
            <ac:picMk id="3" creationId="{D3BDB427-8C12-D7FC-88EF-D50D02C77AF9}"/>
          </ac:picMkLst>
        </pc:picChg>
        <pc:picChg chg="mod">
          <ac:chgData name="Maria Jativa SMC" userId="b027ea43-3921-4790-aeba-4d157a448d21" providerId="ADAL" clId="{140BD1FC-DD9A-4FB5-A458-6FFB1C4C9AC9}" dt="2023-04-26T13:48:02.545" v="188" actId="1076"/>
          <ac:picMkLst>
            <pc:docMk/>
            <pc:sldMk cId="2758691100" sldId="271"/>
            <ac:picMk id="4" creationId="{C9E021A3-7E97-9AE0-3F8D-4EBFF8D3D5BC}"/>
          </ac:picMkLst>
        </pc:picChg>
        <pc:picChg chg="mod">
          <ac:chgData name="Maria Jativa SMC" userId="b027ea43-3921-4790-aeba-4d157a448d21" providerId="ADAL" clId="{140BD1FC-DD9A-4FB5-A458-6FFB1C4C9AC9}" dt="2023-04-26T13:48:02.545" v="188" actId="1076"/>
          <ac:picMkLst>
            <pc:docMk/>
            <pc:sldMk cId="2758691100" sldId="271"/>
            <ac:picMk id="5" creationId="{8552156F-6150-742C-57A6-100042625FB4}"/>
          </ac:picMkLst>
        </pc:picChg>
        <pc:picChg chg="mod">
          <ac:chgData name="Maria Jativa SMC" userId="b027ea43-3921-4790-aeba-4d157a448d21" providerId="ADAL" clId="{140BD1FC-DD9A-4FB5-A458-6FFB1C4C9AC9}" dt="2023-04-26T13:48:02.545" v="188" actId="1076"/>
          <ac:picMkLst>
            <pc:docMk/>
            <pc:sldMk cId="2758691100" sldId="271"/>
            <ac:picMk id="6" creationId="{1601C248-51E7-2E8C-A6E0-42CB07257163}"/>
          </ac:picMkLst>
        </pc:picChg>
        <pc:picChg chg="mod">
          <ac:chgData name="Maria Jativa SMC" userId="b027ea43-3921-4790-aeba-4d157a448d21" providerId="ADAL" clId="{140BD1FC-DD9A-4FB5-A458-6FFB1C4C9AC9}" dt="2023-04-26T13:46:28.014" v="175" actId="1076"/>
          <ac:picMkLst>
            <pc:docMk/>
            <pc:sldMk cId="2758691100" sldId="271"/>
            <ac:picMk id="7" creationId="{EB7E5695-E89E-CBA8-EFCD-59DAF637AAC3}"/>
          </ac:picMkLst>
        </pc:picChg>
        <pc:picChg chg="add del mod">
          <ac:chgData name="Maria Jativa SMC" userId="b027ea43-3921-4790-aeba-4d157a448d21" providerId="ADAL" clId="{140BD1FC-DD9A-4FB5-A458-6FFB1C4C9AC9}" dt="2023-04-26T13:45:39.727" v="162" actId="478"/>
          <ac:picMkLst>
            <pc:docMk/>
            <pc:sldMk cId="2758691100" sldId="271"/>
            <ac:picMk id="10" creationId="{D4FFDCF6-E62D-D978-9431-C5ABBE919718}"/>
          </ac:picMkLst>
        </pc:picChg>
        <pc:picChg chg="add mod">
          <ac:chgData name="Maria Jativa SMC" userId="b027ea43-3921-4790-aeba-4d157a448d21" providerId="ADAL" clId="{140BD1FC-DD9A-4FB5-A458-6FFB1C4C9AC9}" dt="2023-04-26T13:48:02.545" v="188" actId="1076"/>
          <ac:picMkLst>
            <pc:docMk/>
            <pc:sldMk cId="2758691100" sldId="271"/>
            <ac:picMk id="11" creationId="{5A3E0A09-2663-17D0-EFC4-6FB986F44F25}"/>
          </ac:picMkLst>
        </pc:picChg>
        <pc:picChg chg="add del mod">
          <ac:chgData name="Maria Jativa SMC" userId="b027ea43-3921-4790-aeba-4d157a448d21" providerId="ADAL" clId="{140BD1FC-DD9A-4FB5-A458-6FFB1C4C9AC9}" dt="2023-04-26T13:46:44.848" v="178" actId="478"/>
          <ac:picMkLst>
            <pc:docMk/>
            <pc:sldMk cId="2758691100" sldId="271"/>
            <ac:picMk id="12" creationId="{0EFEC5AF-38E2-3DAE-F3F7-170F5E643386}"/>
          </ac:picMkLst>
        </pc:picChg>
        <pc:picChg chg="add del mod">
          <ac:chgData name="Maria Jativa SMC" userId="b027ea43-3921-4790-aeba-4d157a448d21" providerId="ADAL" clId="{140BD1FC-DD9A-4FB5-A458-6FFB1C4C9AC9}" dt="2023-04-26T13:46:46.304" v="179" actId="478"/>
          <ac:picMkLst>
            <pc:docMk/>
            <pc:sldMk cId="2758691100" sldId="271"/>
            <ac:picMk id="13" creationId="{A5F0B8F5-6042-CF4D-B8EF-63D45436D44B}"/>
          </ac:picMkLst>
        </pc:picChg>
        <pc:picChg chg="mod">
          <ac:chgData name="Maria Jativa SMC" userId="b027ea43-3921-4790-aeba-4d157a448d21" providerId="ADAL" clId="{140BD1FC-DD9A-4FB5-A458-6FFB1C4C9AC9}" dt="2023-04-26T13:48:02.545" v="188" actId="1076"/>
          <ac:picMkLst>
            <pc:docMk/>
            <pc:sldMk cId="2758691100" sldId="271"/>
            <ac:picMk id="59" creationId="{3A12D2D9-1610-98DE-CDDF-76324B714A6D}"/>
          </ac:picMkLst>
        </pc:picChg>
      </pc:sldChg>
      <pc:sldChg chg="del">
        <pc:chgData name="Maria Jativa SMC" userId="b027ea43-3921-4790-aeba-4d157a448d21" providerId="ADAL" clId="{140BD1FC-DD9A-4FB5-A458-6FFB1C4C9AC9}" dt="2023-04-26T13:37:12.619" v="114" actId="2696"/>
        <pc:sldMkLst>
          <pc:docMk/>
          <pc:sldMk cId="853338632" sldId="272"/>
        </pc:sldMkLst>
      </pc:sldChg>
      <pc:sldChg chg="del">
        <pc:chgData name="Maria Jativa SMC" userId="b027ea43-3921-4790-aeba-4d157a448d21" providerId="ADAL" clId="{140BD1FC-DD9A-4FB5-A458-6FFB1C4C9AC9}" dt="2023-04-26T13:37:19.864" v="115" actId="2696"/>
        <pc:sldMkLst>
          <pc:docMk/>
          <pc:sldMk cId="1606661000" sldId="273"/>
        </pc:sldMkLst>
      </pc:sldChg>
    </pc:docChg>
  </pc:docChgLst>
  <pc:docChgLst>
    <pc:chgData name="Mar Novel" userId="5fd8fca8-43c2-41ca-a1c6-3310c1d04138" providerId="ADAL" clId="{09E23100-C8DE-4B86-A65A-8B35FCB919F9}"/>
    <pc:docChg chg="undo custSel modSld">
      <pc:chgData name="Mar Novel" userId="5fd8fca8-43c2-41ca-a1c6-3310c1d04138" providerId="ADAL" clId="{09E23100-C8DE-4B86-A65A-8B35FCB919F9}" dt="2022-06-21T09:43:47.056" v="751" actId="1440"/>
      <pc:docMkLst>
        <pc:docMk/>
      </pc:docMkLst>
      <pc:sldChg chg="addSp delSp modSp mod">
        <pc:chgData name="Mar Novel" userId="5fd8fca8-43c2-41ca-a1c6-3310c1d04138" providerId="ADAL" clId="{09E23100-C8DE-4B86-A65A-8B35FCB919F9}" dt="2022-06-02T12:03:22.697" v="2" actId="478"/>
        <pc:sldMkLst>
          <pc:docMk/>
          <pc:sldMk cId="1574707530" sldId="256"/>
        </pc:sldMkLst>
        <pc:spChg chg="add del mod">
          <ac:chgData name="Mar Novel" userId="5fd8fca8-43c2-41ca-a1c6-3310c1d04138" providerId="ADAL" clId="{09E23100-C8DE-4B86-A65A-8B35FCB919F9}" dt="2022-06-02T12:03:22.697" v="2" actId="478"/>
          <ac:spMkLst>
            <pc:docMk/>
            <pc:sldMk cId="1574707530" sldId="256"/>
            <ac:spMk id="8" creationId="{803844D4-4EC7-49B8-ADB3-6CA792BE1D32}"/>
          </ac:spMkLst>
        </pc:spChg>
      </pc:sldChg>
      <pc:sldChg chg="addSp delSp modSp mod">
        <pc:chgData name="Mar Novel" userId="5fd8fca8-43c2-41ca-a1c6-3310c1d04138" providerId="ADAL" clId="{09E23100-C8DE-4B86-A65A-8B35FCB919F9}" dt="2022-06-20T10:17:50.558" v="618" actId="1035"/>
        <pc:sldMkLst>
          <pc:docMk/>
          <pc:sldMk cId="1244162594" sldId="257"/>
        </pc:sldMkLst>
        <pc:spChg chg="mod">
          <ac:chgData name="Mar Novel" userId="5fd8fca8-43c2-41ca-a1c6-3310c1d04138" providerId="ADAL" clId="{09E23100-C8DE-4B86-A65A-8B35FCB919F9}" dt="2022-06-20T10:17:50.558" v="618" actId="1035"/>
          <ac:spMkLst>
            <pc:docMk/>
            <pc:sldMk cId="1244162594" sldId="257"/>
            <ac:spMk id="3" creationId="{9CD24E16-E020-50FC-3A43-42B77FC7D7D0}"/>
          </ac:spMkLst>
        </pc:spChg>
        <pc:picChg chg="del">
          <ac:chgData name="Mar Novel" userId="5fd8fca8-43c2-41ca-a1c6-3310c1d04138" providerId="ADAL" clId="{09E23100-C8DE-4B86-A65A-8B35FCB919F9}" dt="2022-06-02T12:12:24.723" v="11" actId="478"/>
          <ac:picMkLst>
            <pc:docMk/>
            <pc:sldMk cId="1244162594" sldId="257"/>
            <ac:picMk id="5" creationId="{287F610C-5C68-6D1A-F203-7311CF6EE85C}"/>
          </ac:picMkLst>
        </pc:picChg>
        <pc:picChg chg="add mod modCrop">
          <ac:chgData name="Mar Novel" userId="5fd8fca8-43c2-41ca-a1c6-3310c1d04138" providerId="ADAL" clId="{09E23100-C8DE-4B86-A65A-8B35FCB919F9}" dt="2022-06-02T12:13:07.181" v="21" actId="1035"/>
          <ac:picMkLst>
            <pc:docMk/>
            <pc:sldMk cId="1244162594" sldId="257"/>
            <ac:picMk id="6" creationId="{97CD8F96-2482-62F9-2F2A-4380F604AFAD}"/>
          </ac:picMkLst>
        </pc:picChg>
      </pc:sldChg>
      <pc:sldChg chg="addSp delSp modSp mod modAnim">
        <pc:chgData name="Mar Novel" userId="5fd8fca8-43c2-41ca-a1c6-3310c1d04138" providerId="ADAL" clId="{09E23100-C8DE-4B86-A65A-8B35FCB919F9}" dt="2022-06-16T13:39:42.723" v="499" actId="20577"/>
        <pc:sldMkLst>
          <pc:docMk/>
          <pc:sldMk cId="1416380327" sldId="258"/>
        </pc:sldMkLst>
        <pc:spChg chg="mod">
          <ac:chgData name="Mar Novel" userId="5fd8fca8-43c2-41ca-a1c6-3310c1d04138" providerId="ADAL" clId="{09E23100-C8DE-4B86-A65A-8B35FCB919F9}" dt="2022-06-16T13:39:42.723" v="499" actId="20577"/>
          <ac:spMkLst>
            <pc:docMk/>
            <pc:sldMk cId="1416380327" sldId="258"/>
            <ac:spMk id="6" creationId="{68F3CB7D-7D1B-6C55-DC76-68A6CA338449}"/>
          </ac:spMkLst>
        </pc:spChg>
        <pc:spChg chg="mod">
          <ac:chgData name="Mar Novel" userId="5fd8fca8-43c2-41ca-a1c6-3310c1d04138" providerId="ADAL" clId="{09E23100-C8DE-4B86-A65A-8B35FCB919F9}" dt="2022-06-02T12:17:03.348" v="126" actId="1036"/>
          <ac:spMkLst>
            <pc:docMk/>
            <pc:sldMk cId="1416380327" sldId="258"/>
            <ac:spMk id="7" creationId="{E10B4243-D3D7-593B-B370-AEB90943B7AB}"/>
          </ac:spMkLst>
        </pc:spChg>
        <pc:spChg chg="mod">
          <ac:chgData name="Mar Novel" userId="5fd8fca8-43c2-41ca-a1c6-3310c1d04138" providerId="ADAL" clId="{09E23100-C8DE-4B86-A65A-8B35FCB919F9}" dt="2022-06-02T12:17:03.348" v="126" actId="1036"/>
          <ac:spMkLst>
            <pc:docMk/>
            <pc:sldMk cId="1416380327" sldId="258"/>
            <ac:spMk id="12" creationId="{5264BAB7-6A19-0A06-AC81-B90ECD39B43A}"/>
          </ac:spMkLst>
        </pc:spChg>
        <pc:spChg chg="mod">
          <ac:chgData name="Mar Novel" userId="5fd8fca8-43c2-41ca-a1c6-3310c1d04138" providerId="ADAL" clId="{09E23100-C8DE-4B86-A65A-8B35FCB919F9}" dt="2022-06-02T12:17:03.348" v="126" actId="1036"/>
          <ac:spMkLst>
            <pc:docMk/>
            <pc:sldMk cId="1416380327" sldId="258"/>
            <ac:spMk id="13" creationId="{757AA793-C80A-98D4-AE27-194EFF3A08EF}"/>
          </ac:spMkLst>
        </pc:spChg>
        <pc:picChg chg="add mod">
          <ac:chgData name="Mar Novel" userId="5fd8fca8-43c2-41ca-a1c6-3310c1d04138" providerId="ADAL" clId="{09E23100-C8DE-4B86-A65A-8B35FCB919F9}" dt="2022-06-02T12:13:31.389" v="24"/>
          <ac:picMkLst>
            <pc:docMk/>
            <pc:sldMk cId="1416380327" sldId="258"/>
            <ac:picMk id="8" creationId="{301C9B53-4A37-5A62-3E76-E56A4C2AD5C3}"/>
          </ac:picMkLst>
        </pc:picChg>
        <pc:picChg chg="del mod">
          <ac:chgData name="Mar Novel" userId="5fd8fca8-43c2-41ca-a1c6-3310c1d04138" providerId="ADAL" clId="{09E23100-C8DE-4B86-A65A-8B35FCB919F9}" dt="2022-06-02T12:13:31.050" v="23" actId="478"/>
          <ac:picMkLst>
            <pc:docMk/>
            <pc:sldMk cId="1416380327" sldId="258"/>
            <ac:picMk id="10" creationId="{1391D994-8F39-D6B6-D7E1-A875C05845E4}"/>
          </ac:picMkLst>
        </pc:picChg>
      </pc:sldChg>
      <pc:sldChg chg="addSp delSp modSp mod">
        <pc:chgData name="Mar Novel" userId="5fd8fca8-43c2-41ca-a1c6-3310c1d04138" providerId="ADAL" clId="{09E23100-C8DE-4B86-A65A-8B35FCB919F9}" dt="2022-06-16T13:40:01.355" v="510" actId="20577"/>
        <pc:sldMkLst>
          <pc:docMk/>
          <pc:sldMk cId="426429994" sldId="259"/>
        </pc:sldMkLst>
        <pc:spChg chg="mod">
          <ac:chgData name="Mar Novel" userId="5fd8fca8-43c2-41ca-a1c6-3310c1d04138" providerId="ADAL" clId="{09E23100-C8DE-4B86-A65A-8B35FCB919F9}" dt="2022-06-16T13:40:01.355" v="510" actId="20577"/>
          <ac:spMkLst>
            <pc:docMk/>
            <pc:sldMk cId="426429994" sldId="259"/>
            <ac:spMk id="2" creationId="{28ABDD5F-A69C-A4C6-8ADF-52380E5A0B77}"/>
          </ac:spMkLst>
        </pc:spChg>
        <pc:spChg chg="mod">
          <ac:chgData name="Mar Novel" userId="5fd8fca8-43c2-41ca-a1c6-3310c1d04138" providerId="ADAL" clId="{09E23100-C8DE-4B86-A65A-8B35FCB919F9}" dt="2022-06-02T12:32:06.693" v="488" actId="1038"/>
          <ac:spMkLst>
            <pc:docMk/>
            <pc:sldMk cId="426429994" sldId="259"/>
            <ac:spMk id="6" creationId="{E0FA29AC-BA94-238C-6022-5A966F6D7635}"/>
          </ac:spMkLst>
        </pc:spChg>
        <pc:spChg chg="mod">
          <ac:chgData name="Mar Novel" userId="5fd8fca8-43c2-41ca-a1c6-3310c1d04138" providerId="ADAL" clId="{09E23100-C8DE-4B86-A65A-8B35FCB919F9}" dt="2022-06-02T12:32:06.693" v="488" actId="1038"/>
          <ac:spMkLst>
            <pc:docMk/>
            <pc:sldMk cId="426429994" sldId="259"/>
            <ac:spMk id="7" creationId="{6B77BDD7-A398-02AF-4746-2F02168999FE}"/>
          </ac:spMkLst>
        </pc:spChg>
        <pc:spChg chg="mod">
          <ac:chgData name="Mar Novel" userId="5fd8fca8-43c2-41ca-a1c6-3310c1d04138" providerId="ADAL" clId="{09E23100-C8DE-4B86-A65A-8B35FCB919F9}" dt="2022-06-02T12:32:06.693" v="488" actId="1038"/>
          <ac:spMkLst>
            <pc:docMk/>
            <pc:sldMk cId="426429994" sldId="259"/>
            <ac:spMk id="8" creationId="{D11FCE72-E926-254A-EC2A-51C26C70B2EE}"/>
          </ac:spMkLst>
        </pc:spChg>
        <pc:picChg chg="del">
          <ac:chgData name="Mar Novel" userId="5fd8fca8-43c2-41ca-a1c6-3310c1d04138" providerId="ADAL" clId="{09E23100-C8DE-4B86-A65A-8B35FCB919F9}" dt="2022-06-02T12:13:37.863" v="27" actId="478"/>
          <ac:picMkLst>
            <pc:docMk/>
            <pc:sldMk cId="426429994" sldId="259"/>
            <ac:picMk id="5" creationId="{3B5D23A1-89FB-AB64-C2E0-8CCECBDEEF8B}"/>
          </ac:picMkLst>
        </pc:picChg>
        <pc:picChg chg="mod">
          <ac:chgData name="Mar Novel" userId="5fd8fca8-43c2-41ca-a1c6-3310c1d04138" providerId="ADAL" clId="{09E23100-C8DE-4B86-A65A-8B35FCB919F9}" dt="2022-06-02T12:32:06.693" v="488" actId="1038"/>
          <ac:picMkLst>
            <pc:docMk/>
            <pc:sldMk cId="426429994" sldId="259"/>
            <ac:picMk id="11" creationId="{7F35D6B1-39EE-1AEA-D2E9-4AED48C9C000}"/>
          </ac:picMkLst>
        </pc:picChg>
        <pc:picChg chg="add mod">
          <ac:chgData name="Mar Novel" userId="5fd8fca8-43c2-41ca-a1c6-3310c1d04138" providerId="ADAL" clId="{09E23100-C8DE-4B86-A65A-8B35FCB919F9}" dt="2022-06-02T12:13:38.133" v="28"/>
          <ac:picMkLst>
            <pc:docMk/>
            <pc:sldMk cId="426429994" sldId="259"/>
            <ac:picMk id="13" creationId="{F58D649F-E39A-BDFE-E083-EBD006C18E4D}"/>
          </ac:picMkLst>
        </pc:picChg>
        <pc:picChg chg="mod">
          <ac:chgData name="Mar Novel" userId="5fd8fca8-43c2-41ca-a1c6-3310c1d04138" providerId="ADAL" clId="{09E23100-C8DE-4B86-A65A-8B35FCB919F9}" dt="2022-06-02T12:32:06.693" v="488" actId="1038"/>
          <ac:picMkLst>
            <pc:docMk/>
            <pc:sldMk cId="426429994" sldId="259"/>
            <ac:picMk id="15" creationId="{9B56A74A-11B0-F7AA-B972-E6080276CE8C}"/>
          </ac:picMkLst>
        </pc:picChg>
        <pc:picChg chg="mod">
          <ac:chgData name="Mar Novel" userId="5fd8fca8-43c2-41ca-a1c6-3310c1d04138" providerId="ADAL" clId="{09E23100-C8DE-4B86-A65A-8B35FCB919F9}" dt="2022-06-02T12:32:06.693" v="488" actId="1038"/>
          <ac:picMkLst>
            <pc:docMk/>
            <pc:sldMk cId="426429994" sldId="259"/>
            <ac:picMk id="17" creationId="{D1719FE6-7E82-1848-CF14-34C1C361F846}"/>
          </ac:picMkLst>
        </pc:picChg>
      </pc:sldChg>
      <pc:sldChg chg="addSp delSp modSp mod">
        <pc:chgData name="Mar Novel" userId="5fd8fca8-43c2-41ca-a1c6-3310c1d04138" providerId="ADAL" clId="{09E23100-C8DE-4B86-A65A-8B35FCB919F9}" dt="2022-06-21T09:29:47.472" v="741" actId="1076"/>
        <pc:sldMkLst>
          <pc:docMk/>
          <pc:sldMk cId="214957566" sldId="260"/>
        </pc:sldMkLst>
        <pc:spChg chg="mod">
          <ac:chgData name="Mar Novel" userId="5fd8fca8-43c2-41ca-a1c6-3310c1d04138" providerId="ADAL" clId="{09E23100-C8DE-4B86-A65A-8B35FCB919F9}" dt="2022-06-21T09:29:34.027" v="739" actId="207"/>
          <ac:spMkLst>
            <pc:docMk/>
            <pc:sldMk cId="214957566" sldId="260"/>
            <ac:spMk id="9" creationId="{B6C5D5C7-80BF-64D6-1B3F-4C7B8D0C7B90}"/>
          </ac:spMkLst>
        </pc:spChg>
        <pc:spChg chg="mod">
          <ac:chgData name="Mar Novel" userId="5fd8fca8-43c2-41ca-a1c6-3310c1d04138" providerId="ADAL" clId="{09E23100-C8DE-4B86-A65A-8B35FCB919F9}" dt="2022-06-16T13:49:10.259" v="536" actId="108"/>
          <ac:spMkLst>
            <pc:docMk/>
            <pc:sldMk cId="214957566" sldId="260"/>
            <ac:spMk id="10" creationId="{13A69A65-6DFC-3A20-5A3A-7E9F3E84F865}"/>
          </ac:spMkLst>
        </pc:spChg>
        <pc:spChg chg="mod ord">
          <ac:chgData name="Mar Novel" userId="5fd8fca8-43c2-41ca-a1c6-3310c1d04138" providerId="ADAL" clId="{09E23100-C8DE-4B86-A65A-8B35FCB919F9}" dt="2022-06-16T13:50:58.256" v="537" actId="167"/>
          <ac:spMkLst>
            <pc:docMk/>
            <pc:sldMk cId="214957566" sldId="260"/>
            <ac:spMk id="11" creationId="{93DACB60-AB31-C8E7-8331-F158358986F1}"/>
          </ac:spMkLst>
        </pc:spChg>
        <pc:spChg chg="mod">
          <ac:chgData name="Mar Novel" userId="5fd8fca8-43c2-41ca-a1c6-3310c1d04138" providerId="ADAL" clId="{09E23100-C8DE-4B86-A65A-8B35FCB919F9}" dt="2022-06-16T13:49:01.116" v="534" actId="120"/>
          <ac:spMkLst>
            <pc:docMk/>
            <pc:sldMk cId="214957566" sldId="260"/>
            <ac:spMk id="12" creationId="{80DCAC65-09C0-9C36-9DD6-4C52781513DF}"/>
          </ac:spMkLst>
        </pc:spChg>
        <pc:spChg chg="mod">
          <ac:chgData name="Mar Novel" userId="5fd8fca8-43c2-41ca-a1c6-3310c1d04138" providerId="ADAL" clId="{09E23100-C8DE-4B86-A65A-8B35FCB919F9}" dt="2022-06-21T09:29:43.459" v="740" actId="14100"/>
          <ac:spMkLst>
            <pc:docMk/>
            <pc:sldMk cId="214957566" sldId="260"/>
            <ac:spMk id="13" creationId="{1C7749FA-E99C-D70A-8220-E9BBED28F8DB}"/>
          </ac:spMkLst>
        </pc:spChg>
        <pc:picChg chg="del">
          <ac:chgData name="Mar Novel" userId="5fd8fca8-43c2-41ca-a1c6-3310c1d04138" providerId="ADAL" clId="{09E23100-C8DE-4B86-A65A-8B35FCB919F9}" dt="2022-06-02T12:13:41.128" v="29" actId="478"/>
          <ac:picMkLst>
            <pc:docMk/>
            <pc:sldMk cId="214957566" sldId="260"/>
            <ac:picMk id="5" creationId="{9C5CA9F4-E3C6-C1E6-A148-D2BAAD2C0253}"/>
          </ac:picMkLst>
        </pc:picChg>
        <pc:picChg chg="mod">
          <ac:chgData name="Mar Novel" userId="5fd8fca8-43c2-41ca-a1c6-3310c1d04138" providerId="ADAL" clId="{09E23100-C8DE-4B86-A65A-8B35FCB919F9}" dt="2022-06-21T09:29:47.472" v="741" actId="1076"/>
          <ac:picMkLst>
            <pc:docMk/>
            <pc:sldMk cId="214957566" sldId="260"/>
            <ac:picMk id="14" creationId="{A0932568-849B-B56D-EB25-9F1DB76F9185}"/>
          </ac:picMkLst>
        </pc:picChg>
        <pc:picChg chg="add mod">
          <ac:chgData name="Mar Novel" userId="5fd8fca8-43c2-41ca-a1c6-3310c1d04138" providerId="ADAL" clId="{09E23100-C8DE-4B86-A65A-8B35FCB919F9}" dt="2022-06-02T12:13:41.397" v="30"/>
          <ac:picMkLst>
            <pc:docMk/>
            <pc:sldMk cId="214957566" sldId="260"/>
            <ac:picMk id="15" creationId="{E3CF68BB-DD8B-3915-2896-CE4E0AED4F00}"/>
          </ac:picMkLst>
        </pc:picChg>
        <pc:picChg chg="mod ord">
          <ac:chgData name="Mar Novel" userId="5fd8fca8-43c2-41ca-a1c6-3310c1d04138" providerId="ADAL" clId="{09E23100-C8DE-4B86-A65A-8B35FCB919F9}" dt="2022-06-16T13:51:57.156" v="576" actId="1036"/>
          <ac:picMkLst>
            <pc:docMk/>
            <pc:sldMk cId="214957566" sldId="260"/>
            <ac:picMk id="18" creationId="{867420A7-B29D-98E5-70DF-213B909EBDA6}"/>
          </ac:picMkLst>
        </pc:picChg>
      </pc:sldChg>
      <pc:sldChg chg="addSp delSp modSp mod">
        <pc:chgData name="Mar Novel" userId="5fd8fca8-43c2-41ca-a1c6-3310c1d04138" providerId="ADAL" clId="{09E23100-C8DE-4B86-A65A-8B35FCB919F9}" dt="2022-06-20T10:18:44.012" v="641" actId="20577"/>
        <pc:sldMkLst>
          <pc:docMk/>
          <pc:sldMk cId="2021596480" sldId="261"/>
        </pc:sldMkLst>
        <pc:spChg chg="mod">
          <ac:chgData name="Mar Novel" userId="5fd8fca8-43c2-41ca-a1c6-3310c1d04138" providerId="ADAL" clId="{09E23100-C8DE-4B86-A65A-8B35FCB919F9}" dt="2022-06-20T10:18:44.012" v="641" actId="20577"/>
          <ac:spMkLst>
            <pc:docMk/>
            <pc:sldMk cId="2021596480" sldId="261"/>
            <ac:spMk id="17" creationId="{05DAF749-FFAB-49D8-EB55-82B814A05E4F}"/>
          </ac:spMkLst>
        </pc:spChg>
        <pc:picChg chg="del">
          <ac:chgData name="Mar Novel" userId="5fd8fca8-43c2-41ca-a1c6-3310c1d04138" providerId="ADAL" clId="{09E23100-C8DE-4B86-A65A-8B35FCB919F9}" dt="2022-06-02T12:13:44.231" v="31" actId="478"/>
          <ac:picMkLst>
            <pc:docMk/>
            <pc:sldMk cId="2021596480" sldId="261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3:44.616" v="32"/>
          <ac:picMkLst>
            <pc:docMk/>
            <pc:sldMk cId="2021596480" sldId="261"/>
            <ac:picMk id="10" creationId="{7BD83BC0-8D00-F03F-12D9-015D2AC06FE1}"/>
          </ac:picMkLst>
        </pc:picChg>
      </pc:sldChg>
      <pc:sldChg chg="addSp delSp modSp mod">
        <pc:chgData name="Mar Novel" userId="5fd8fca8-43c2-41ca-a1c6-3310c1d04138" providerId="ADAL" clId="{09E23100-C8DE-4B86-A65A-8B35FCB919F9}" dt="2022-06-20T10:18:58.161" v="643" actId="20577"/>
        <pc:sldMkLst>
          <pc:docMk/>
          <pc:sldMk cId="1654398836" sldId="262"/>
        </pc:sldMkLst>
        <pc:spChg chg="mod">
          <ac:chgData name="Mar Novel" userId="5fd8fca8-43c2-41ca-a1c6-3310c1d04138" providerId="ADAL" clId="{09E23100-C8DE-4B86-A65A-8B35FCB919F9}" dt="2022-06-20T10:18:58.161" v="643" actId="20577"/>
          <ac:spMkLst>
            <pc:docMk/>
            <pc:sldMk cId="1654398836" sldId="262"/>
            <ac:spMk id="12" creationId="{D5A78CF7-8C34-2381-50AA-95F968A896BB}"/>
          </ac:spMkLst>
        </pc:spChg>
        <pc:picChg chg="del">
          <ac:chgData name="Mar Novel" userId="5fd8fca8-43c2-41ca-a1c6-3310c1d04138" providerId="ADAL" clId="{09E23100-C8DE-4B86-A65A-8B35FCB919F9}" dt="2022-06-02T12:13:47.407" v="33" actId="478"/>
          <ac:picMkLst>
            <pc:docMk/>
            <pc:sldMk cId="1654398836" sldId="262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3:47.929" v="34"/>
          <ac:picMkLst>
            <pc:docMk/>
            <pc:sldMk cId="1654398836" sldId="262"/>
            <ac:picMk id="13" creationId="{CBDB4C07-426D-A08C-1D34-68BFB0A358ED}"/>
          </ac:picMkLst>
        </pc:picChg>
      </pc:sldChg>
      <pc:sldChg chg="addSp delSp modSp mod">
        <pc:chgData name="Mar Novel" userId="5fd8fca8-43c2-41ca-a1c6-3310c1d04138" providerId="ADAL" clId="{09E23100-C8DE-4B86-A65A-8B35FCB919F9}" dt="2022-06-20T10:19:35.926" v="654" actId="20577"/>
        <pc:sldMkLst>
          <pc:docMk/>
          <pc:sldMk cId="1981486602" sldId="263"/>
        </pc:sldMkLst>
        <pc:spChg chg="mod">
          <ac:chgData name="Mar Novel" userId="5fd8fca8-43c2-41ca-a1c6-3310c1d04138" providerId="ADAL" clId="{09E23100-C8DE-4B86-A65A-8B35FCB919F9}" dt="2022-06-20T10:19:35.926" v="654" actId="20577"/>
          <ac:spMkLst>
            <pc:docMk/>
            <pc:sldMk cId="1981486602" sldId="263"/>
            <ac:spMk id="11" creationId="{B5A16D98-4E95-A9BF-C277-89BBAB17A9A4}"/>
          </ac:spMkLst>
        </pc:spChg>
        <pc:picChg chg="del">
          <ac:chgData name="Mar Novel" userId="5fd8fca8-43c2-41ca-a1c6-3310c1d04138" providerId="ADAL" clId="{09E23100-C8DE-4B86-A65A-8B35FCB919F9}" dt="2022-06-02T12:13:51.084" v="35" actId="478"/>
          <ac:picMkLst>
            <pc:docMk/>
            <pc:sldMk cId="1981486602" sldId="263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3:51.388" v="36"/>
          <ac:picMkLst>
            <pc:docMk/>
            <pc:sldMk cId="1981486602" sldId="263"/>
            <ac:picMk id="15" creationId="{97106341-B7CF-EBC1-DF7F-DDB9742A8A19}"/>
          </ac:picMkLst>
        </pc:picChg>
      </pc:sldChg>
      <pc:sldChg chg="addSp delSp modSp">
        <pc:chgData name="Mar Novel" userId="5fd8fca8-43c2-41ca-a1c6-3310c1d04138" providerId="ADAL" clId="{09E23100-C8DE-4B86-A65A-8B35FCB919F9}" dt="2022-06-02T12:13:54.956" v="38"/>
        <pc:sldMkLst>
          <pc:docMk/>
          <pc:sldMk cId="2669670601" sldId="264"/>
        </pc:sldMkLst>
        <pc:picChg chg="del">
          <ac:chgData name="Mar Novel" userId="5fd8fca8-43c2-41ca-a1c6-3310c1d04138" providerId="ADAL" clId="{09E23100-C8DE-4B86-A65A-8B35FCB919F9}" dt="2022-06-02T12:13:54.468" v="37" actId="478"/>
          <ac:picMkLst>
            <pc:docMk/>
            <pc:sldMk cId="2669670601" sldId="264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3:54.956" v="38"/>
          <ac:picMkLst>
            <pc:docMk/>
            <pc:sldMk cId="2669670601" sldId="264"/>
            <ac:picMk id="11" creationId="{1A6CDC96-C1EB-5152-D893-7794B0DCDC9F}"/>
          </ac:picMkLst>
        </pc:picChg>
      </pc:sldChg>
      <pc:sldChg chg="addSp delSp modSp mod">
        <pc:chgData name="Mar Novel" userId="5fd8fca8-43c2-41ca-a1c6-3310c1d04138" providerId="ADAL" clId="{09E23100-C8DE-4B86-A65A-8B35FCB919F9}" dt="2022-06-02T12:29:17.682" v="482" actId="1035"/>
        <pc:sldMkLst>
          <pc:docMk/>
          <pc:sldMk cId="3556864146" sldId="265"/>
        </pc:sldMkLst>
        <pc:spChg chg="add mod">
          <ac:chgData name="Mar Novel" userId="5fd8fca8-43c2-41ca-a1c6-3310c1d04138" providerId="ADAL" clId="{09E23100-C8DE-4B86-A65A-8B35FCB919F9}" dt="2022-06-02T12:29:17.682" v="482" actId="1035"/>
          <ac:spMkLst>
            <pc:docMk/>
            <pc:sldMk cId="3556864146" sldId="265"/>
            <ac:spMk id="15" creationId="{44BF909B-88C7-6CEF-17DA-5DF6312CF076}"/>
          </ac:spMkLst>
        </pc:spChg>
        <pc:spChg chg="add mod">
          <ac:chgData name="Mar Novel" userId="5fd8fca8-43c2-41ca-a1c6-3310c1d04138" providerId="ADAL" clId="{09E23100-C8DE-4B86-A65A-8B35FCB919F9}" dt="2022-06-02T12:29:17.682" v="482" actId="1035"/>
          <ac:spMkLst>
            <pc:docMk/>
            <pc:sldMk cId="3556864146" sldId="265"/>
            <ac:spMk id="16" creationId="{73F0B7C9-BB43-6BDC-FAED-7C7E6902E41E}"/>
          </ac:spMkLst>
        </pc:spChg>
        <pc:spChg chg="add mod">
          <ac:chgData name="Mar Novel" userId="5fd8fca8-43c2-41ca-a1c6-3310c1d04138" providerId="ADAL" clId="{09E23100-C8DE-4B86-A65A-8B35FCB919F9}" dt="2022-06-02T12:29:17.682" v="482" actId="1035"/>
          <ac:spMkLst>
            <pc:docMk/>
            <pc:sldMk cId="3556864146" sldId="265"/>
            <ac:spMk id="17" creationId="{BE35C211-7B0B-0923-4317-4003AA418160}"/>
          </ac:spMkLst>
        </pc:spChg>
        <pc:picChg chg="mod">
          <ac:chgData name="Mar Novel" userId="5fd8fca8-43c2-41ca-a1c6-3310c1d04138" providerId="ADAL" clId="{09E23100-C8DE-4B86-A65A-8B35FCB919F9}" dt="2022-06-02T12:29:03.863" v="474" actId="1035"/>
          <ac:picMkLst>
            <pc:docMk/>
            <pc:sldMk cId="3556864146" sldId="265"/>
            <ac:picMk id="7" creationId="{EB7E5695-E89E-CBA8-EFCD-59DAF637AAC3}"/>
          </ac:picMkLst>
        </pc:picChg>
        <pc:picChg chg="del">
          <ac:chgData name="Mar Novel" userId="5fd8fca8-43c2-41ca-a1c6-3310c1d04138" providerId="ADAL" clId="{09E23100-C8DE-4B86-A65A-8B35FCB919F9}" dt="2022-06-02T12:13:57.698" v="39" actId="478"/>
          <ac:picMkLst>
            <pc:docMk/>
            <pc:sldMk cId="3556864146" sldId="265"/>
            <ac:picMk id="8" creationId="{A3C5DE1A-75E4-9C69-10A6-807A25C7E516}"/>
          </ac:picMkLst>
        </pc:picChg>
        <pc:picChg chg="mod">
          <ac:chgData name="Mar Novel" userId="5fd8fca8-43c2-41ca-a1c6-3310c1d04138" providerId="ADAL" clId="{09E23100-C8DE-4B86-A65A-8B35FCB919F9}" dt="2022-06-02T12:29:09.905" v="475" actId="14100"/>
          <ac:picMkLst>
            <pc:docMk/>
            <pc:sldMk cId="3556864146" sldId="265"/>
            <ac:picMk id="11" creationId="{6CA39A8A-CA96-26F6-4F20-24BA7DB0228B}"/>
          </ac:picMkLst>
        </pc:picChg>
        <pc:picChg chg="del mod">
          <ac:chgData name="Mar Novel" userId="5fd8fca8-43c2-41ca-a1c6-3310c1d04138" providerId="ADAL" clId="{09E23100-C8DE-4B86-A65A-8B35FCB919F9}" dt="2022-06-02T12:26:32.233" v="417" actId="478"/>
          <ac:picMkLst>
            <pc:docMk/>
            <pc:sldMk cId="3556864146" sldId="265"/>
            <ac:picMk id="12" creationId="{79BE01B0-7D87-40A1-2C29-DB877BD4E6C9}"/>
          </ac:picMkLst>
        </pc:picChg>
        <pc:picChg chg="add mod">
          <ac:chgData name="Mar Novel" userId="5fd8fca8-43c2-41ca-a1c6-3310c1d04138" providerId="ADAL" clId="{09E23100-C8DE-4B86-A65A-8B35FCB919F9}" dt="2022-06-02T12:13:58" v="40"/>
          <ac:picMkLst>
            <pc:docMk/>
            <pc:sldMk cId="3556864146" sldId="265"/>
            <ac:picMk id="14" creationId="{EED1D22F-7B8C-E092-DEB4-7ACAFE77EDE6}"/>
          </ac:picMkLst>
        </pc:picChg>
      </pc:sldChg>
      <pc:sldChg chg="addSp delSp modSp">
        <pc:chgData name="Mar Novel" userId="5fd8fca8-43c2-41ca-a1c6-3310c1d04138" providerId="ADAL" clId="{09E23100-C8DE-4B86-A65A-8B35FCB919F9}" dt="2022-06-02T12:14:04.801" v="44"/>
        <pc:sldMkLst>
          <pc:docMk/>
          <pc:sldMk cId="3305979352" sldId="266"/>
        </pc:sldMkLst>
        <pc:picChg chg="del">
          <ac:chgData name="Mar Novel" userId="5fd8fca8-43c2-41ca-a1c6-3310c1d04138" providerId="ADAL" clId="{09E23100-C8DE-4B86-A65A-8B35FCB919F9}" dt="2022-06-02T12:14:04.499" v="43" actId="478"/>
          <ac:picMkLst>
            <pc:docMk/>
            <pc:sldMk cId="3305979352" sldId="266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4:04.801" v="44"/>
          <ac:picMkLst>
            <pc:docMk/>
            <pc:sldMk cId="3305979352" sldId="266"/>
            <ac:picMk id="11" creationId="{71890D62-0A6A-9921-7882-FA3FAFDBB430}"/>
          </ac:picMkLst>
        </pc:picChg>
      </pc:sldChg>
      <pc:sldChg chg="addSp delSp modSp mod">
        <pc:chgData name="Mar Novel" userId="5fd8fca8-43c2-41ca-a1c6-3310c1d04138" providerId="ADAL" clId="{09E23100-C8DE-4B86-A65A-8B35FCB919F9}" dt="2022-06-20T10:19:57.576" v="656" actId="20577"/>
        <pc:sldMkLst>
          <pc:docMk/>
          <pc:sldMk cId="4233445805" sldId="267"/>
        </pc:sldMkLst>
        <pc:spChg chg="mod">
          <ac:chgData name="Mar Novel" userId="5fd8fca8-43c2-41ca-a1c6-3310c1d04138" providerId="ADAL" clId="{09E23100-C8DE-4B86-A65A-8B35FCB919F9}" dt="2022-06-20T10:19:57.576" v="656" actId="20577"/>
          <ac:spMkLst>
            <pc:docMk/>
            <pc:sldMk cId="4233445805" sldId="267"/>
            <ac:spMk id="10" creationId="{05D7E1DA-A777-B731-0FA6-91E03DB794F5}"/>
          </ac:spMkLst>
        </pc:spChg>
        <pc:picChg chg="del">
          <ac:chgData name="Mar Novel" userId="5fd8fca8-43c2-41ca-a1c6-3310c1d04138" providerId="ADAL" clId="{09E23100-C8DE-4B86-A65A-8B35FCB919F9}" dt="2022-06-02T12:14:00.868" v="41" actId="478"/>
          <ac:picMkLst>
            <pc:docMk/>
            <pc:sldMk cId="4233445805" sldId="267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4:01.169" v="42"/>
          <ac:picMkLst>
            <pc:docMk/>
            <pc:sldMk cId="4233445805" sldId="267"/>
            <ac:picMk id="12" creationId="{5B354CFF-BD02-4238-4A0D-ED3134D72263}"/>
          </ac:picMkLst>
        </pc:picChg>
      </pc:sldChg>
      <pc:sldChg chg="addSp delSp modSp mod">
        <pc:chgData name="Mar Novel" userId="5fd8fca8-43c2-41ca-a1c6-3310c1d04138" providerId="ADAL" clId="{09E23100-C8DE-4B86-A65A-8B35FCB919F9}" dt="2022-06-20T10:27:05.098" v="734" actId="20577"/>
        <pc:sldMkLst>
          <pc:docMk/>
          <pc:sldMk cId="1962580367" sldId="268"/>
        </pc:sldMkLst>
        <pc:spChg chg="mod">
          <ac:chgData name="Mar Novel" userId="5fd8fca8-43c2-41ca-a1c6-3310c1d04138" providerId="ADAL" clId="{09E23100-C8DE-4B86-A65A-8B35FCB919F9}" dt="2022-06-20T10:27:05.098" v="734" actId="20577"/>
          <ac:spMkLst>
            <pc:docMk/>
            <pc:sldMk cId="1962580367" sldId="268"/>
            <ac:spMk id="10" creationId="{B888FAB8-A0D0-86E3-7774-4927F294802B}"/>
          </ac:spMkLst>
        </pc:spChg>
        <pc:picChg chg="del">
          <ac:chgData name="Mar Novel" userId="5fd8fca8-43c2-41ca-a1c6-3310c1d04138" providerId="ADAL" clId="{09E23100-C8DE-4B86-A65A-8B35FCB919F9}" dt="2022-06-02T12:14:07.970" v="45" actId="478"/>
          <ac:picMkLst>
            <pc:docMk/>
            <pc:sldMk cId="1962580367" sldId="268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4:08.254" v="46"/>
          <ac:picMkLst>
            <pc:docMk/>
            <pc:sldMk cId="1962580367" sldId="268"/>
            <ac:picMk id="9" creationId="{0483AEFF-113B-08DB-4018-0E7A25DCC1E0}"/>
          </ac:picMkLst>
        </pc:picChg>
        <pc:cxnChg chg="mod">
          <ac:chgData name="Mar Novel" userId="5fd8fca8-43c2-41ca-a1c6-3310c1d04138" providerId="ADAL" clId="{09E23100-C8DE-4B86-A65A-8B35FCB919F9}" dt="2022-06-20T10:26:31.361" v="730" actId="1076"/>
          <ac:cxnSpMkLst>
            <pc:docMk/>
            <pc:sldMk cId="1962580367" sldId="268"/>
            <ac:cxnSpMk id="3" creationId="{6E58CF59-CB25-58A7-F83F-70B9168FA77F}"/>
          </ac:cxnSpMkLst>
        </pc:cxnChg>
        <pc:cxnChg chg="add mod">
          <ac:chgData name="Mar Novel" userId="5fd8fca8-43c2-41ca-a1c6-3310c1d04138" providerId="ADAL" clId="{09E23100-C8DE-4B86-A65A-8B35FCB919F9}" dt="2022-06-20T10:26:37.082" v="732" actId="1076"/>
          <ac:cxnSpMkLst>
            <pc:docMk/>
            <pc:sldMk cId="1962580367" sldId="268"/>
            <ac:cxnSpMk id="8" creationId="{320734D8-9ED7-BC56-E323-59388FDF9A85}"/>
          </ac:cxnSpMkLst>
        </pc:cxnChg>
        <pc:cxnChg chg="mod">
          <ac:chgData name="Mar Novel" userId="5fd8fca8-43c2-41ca-a1c6-3310c1d04138" providerId="ADAL" clId="{09E23100-C8DE-4B86-A65A-8B35FCB919F9}" dt="2022-06-20T10:26:34.493" v="731" actId="1076"/>
          <ac:cxnSpMkLst>
            <pc:docMk/>
            <pc:sldMk cId="1962580367" sldId="268"/>
            <ac:cxnSpMk id="12" creationId="{8D13EB9F-8240-710B-4D33-3AA9523C2352}"/>
          </ac:cxnSpMkLst>
        </pc:cxnChg>
      </pc:sldChg>
      <pc:sldChg chg="addSp delSp modSp mod">
        <pc:chgData name="Mar Novel" userId="5fd8fca8-43c2-41ca-a1c6-3310c1d04138" providerId="ADAL" clId="{09E23100-C8DE-4B86-A65A-8B35FCB919F9}" dt="2022-06-02T12:24:25.737" v="205" actId="1076"/>
        <pc:sldMkLst>
          <pc:docMk/>
          <pc:sldMk cId="3474638916" sldId="269"/>
        </pc:sldMkLst>
        <pc:spChg chg="mod">
          <ac:chgData name="Mar Novel" userId="5fd8fca8-43c2-41ca-a1c6-3310c1d04138" providerId="ADAL" clId="{09E23100-C8DE-4B86-A65A-8B35FCB919F9}" dt="2022-06-02T12:24:13.820" v="203" actId="20577"/>
          <ac:spMkLst>
            <pc:docMk/>
            <pc:sldMk cId="3474638916" sldId="269"/>
            <ac:spMk id="10" creationId="{B888FAB8-A0D0-86E3-7774-4927F294802B}"/>
          </ac:spMkLst>
        </pc:spChg>
        <pc:picChg chg="add del mod">
          <ac:chgData name="Mar Novel" userId="5fd8fca8-43c2-41ca-a1c6-3310c1d04138" providerId="ADAL" clId="{09E23100-C8DE-4B86-A65A-8B35FCB919F9}" dt="2022-06-02T12:23:48.954" v="197" actId="478"/>
          <ac:picMkLst>
            <pc:docMk/>
            <pc:sldMk cId="3474638916" sldId="269"/>
            <ac:picMk id="3" creationId="{7D26EBD9-8E38-BB65-5466-679ADCEA42A7}"/>
          </ac:picMkLst>
        </pc:picChg>
        <pc:picChg chg="add del mod">
          <ac:chgData name="Mar Novel" userId="5fd8fca8-43c2-41ca-a1c6-3310c1d04138" providerId="ADAL" clId="{09E23100-C8DE-4B86-A65A-8B35FCB919F9}" dt="2022-06-02T12:24:25.737" v="205" actId="1076"/>
          <ac:picMkLst>
            <pc:docMk/>
            <pc:sldMk cId="3474638916" sldId="269"/>
            <ac:picMk id="6" creationId="{C7DAA033-A1C6-B2A5-485C-372D54C97EF7}"/>
          </ac:picMkLst>
        </pc:picChg>
        <pc:picChg chg="del">
          <ac:chgData name="Mar Novel" userId="5fd8fca8-43c2-41ca-a1c6-3310c1d04138" providerId="ADAL" clId="{09E23100-C8DE-4B86-A65A-8B35FCB919F9}" dt="2022-06-02T12:14:10.609" v="47" actId="478"/>
          <ac:picMkLst>
            <pc:docMk/>
            <pc:sldMk cId="3474638916" sldId="269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4:10.942" v="48"/>
          <ac:picMkLst>
            <pc:docMk/>
            <pc:sldMk cId="3474638916" sldId="269"/>
            <ac:picMk id="9" creationId="{4AAFF1F5-1E21-52E1-0E49-3AEBA1C95993}"/>
          </ac:picMkLst>
        </pc:picChg>
        <pc:picChg chg="del">
          <ac:chgData name="Mar Novel" userId="5fd8fca8-43c2-41ca-a1c6-3310c1d04138" providerId="ADAL" clId="{09E23100-C8DE-4B86-A65A-8B35FCB919F9}" dt="2022-06-02T12:18:24.422" v="148" actId="478"/>
          <ac:picMkLst>
            <pc:docMk/>
            <pc:sldMk cId="3474638916" sldId="269"/>
            <ac:picMk id="11" creationId="{A82431DD-8C87-7A07-4648-61853DBF4A77}"/>
          </ac:picMkLst>
        </pc:picChg>
        <pc:picChg chg="add del mod">
          <ac:chgData name="Mar Novel" userId="5fd8fca8-43c2-41ca-a1c6-3310c1d04138" providerId="ADAL" clId="{09E23100-C8DE-4B86-A65A-8B35FCB919F9}" dt="2022-06-02T12:19:44.895" v="167" actId="478"/>
          <ac:picMkLst>
            <pc:docMk/>
            <pc:sldMk cId="3474638916" sldId="269"/>
            <ac:picMk id="12" creationId="{76B646B1-E99C-C6D2-3EA4-AF85950F16A4}"/>
          </ac:picMkLst>
        </pc:picChg>
        <pc:picChg chg="add del mod">
          <ac:chgData name="Mar Novel" userId="5fd8fca8-43c2-41ca-a1c6-3310c1d04138" providerId="ADAL" clId="{09E23100-C8DE-4B86-A65A-8B35FCB919F9}" dt="2022-06-02T12:21:51.306" v="188" actId="478"/>
          <ac:picMkLst>
            <pc:docMk/>
            <pc:sldMk cId="3474638916" sldId="269"/>
            <ac:picMk id="13" creationId="{2C987C2D-2802-08F9-B50F-CAF3E798A42A}"/>
          </ac:picMkLst>
        </pc:picChg>
      </pc:sldChg>
      <pc:sldChg chg="addSp delSp modSp">
        <pc:chgData name="Mar Novel" userId="5fd8fca8-43c2-41ca-a1c6-3310c1d04138" providerId="ADAL" clId="{09E23100-C8DE-4B86-A65A-8B35FCB919F9}" dt="2022-06-02T12:14:13.590" v="50"/>
        <pc:sldMkLst>
          <pc:docMk/>
          <pc:sldMk cId="1647579003" sldId="270"/>
        </pc:sldMkLst>
        <pc:picChg chg="del">
          <ac:chgData name="Mar Novel" userId="5fd8fca8-43c2-41ca-a1c6-3310c1d04138" providerId="ADAL" clId="{09E23100-C8DE-4B86-A65A-8B35FCB919F9}" dt="2022-06-02T12:14:13.266" v="49" actId="478"/>
          <ac:picMkLst>
            <pc:docMk/>
            <pc:sldMk cId="1647579003" sldId="270"/>
            <ac:picMk id="8" creationId="{A3C5DE1A-75E4-9C69-10A6-807A25C7E516}"/>
          </ac:picMkLst>
        </pc:picChg>
        <pc:picChg chg="add mod">
          <ac:chgData name="Mar Novel" userId="5fd8fca8-43c2-41ca-a1c6-3310c1d04138" providerId="ADAL" clId="{09E23100-C8DE-4B86-A65A-8B35FCB919F9}" dt="2022-06-02T12:14:13.590" v="50"/>
          <ac:picMkLst>
            <pc:docMk/>
            <pc:sldMk cId="1647579003" sldId="270"/>
            <ac:picMk id="27" creationId="{37711DD1-2707-46D9-D974-16185CFD8A3C}"/>
          </ac:picMkLst>
        </pc:picChg>
      </pc:sldChg>
      <pc:sldChg chg="addSp delSp modSp mod">
        <pc:chgData name="Mar Novel" userId="5fd8fca8-43c2-41ca-a1c6-3310c1d04138" providerId="ADAL" clId="{09E23100-C8DE-4B86-A65A-8B35FCB919F9}" dt="2022-06-21T09:43:47.056" v="751" actId="1440"/>
        <pc:sldMkLst>
          <pc:docMk/>
          <pc:sldMk cId="1140593662" sldId="272"/>
        </pc:sldMkLst>
        <pc:spChg chg="mod">
          <ac:chgData name="Mar Novel" userId="5fd8fca8-43c2-41ca-a1c6-3310c1d04138" providerId="ADAL" clId="{09E23100-C8DE-4B86-A65A-8B35FCB919F9}" dt="2022-06-21T09:43:10.186" v="743" actId="20577"/>
          <ac:spMkLst>
            <pc:docMk/>
            <pc:sldMk cId="1140593662" sldId="272"/>
            <ac:spMk id="3" creationId="{CA032660-8981-55D1-EA29-FB0FE7B5CD50}"/>
          </ac:spMkLst>
        </pc:spChg>
        <pc:picChg chg="add mod">
          <ac:chgData name="Mar Novel" userId="5fd8fca8-43c2-41ca-a1c6-3310c1d04138" providerId="ADAL" clId="{09E23100-C8DE-4B86-A65A-8B35FCB919F9}" dt="2022-06-21T09:43:47.056" v="751" actId="1440"/>
          <ac:picMkLst>
            <pc:docMk/>
            <pc:sldMk cId="1140593662" sldId="272"/>
            <ac:picMk id="4" creationId="{0A5C5FFA-C3E0-646D-DC99-0BDC801AAF48}"/>
          </ac:picMkLst>
        </pc:picChg>
        <pc:picChg chg="add mod">
          <ac:chgData name="Mar Novel" userId="5fd8fca8-43c2-41ca-a1c6-3310c1d04138" providerId="ADAL" clId="{09E23100-C8DE-4B86-A65A-8B35FCB919F9}" dt="2022-06-02T12:13:34.872" v="26"/>
          <ac:picMkLst>
            <pc:docMk/>
            <pc:sldMk cId="1140593662" sldId="272"/>
            <ac:picMk id="6" creationId="{94C3E694-F415-2456-05F9-A8708920BC72}"/>
          </ac:picMkLst>
        </pc:picChg>
        <pc:picChg chg="del mod">
          <ac:chgData name="Mar Novel" userId="5fd8fca8-43c2-41ca-a1c6-3310c1d04138" providerId="ADAL" clId="{09E23100-C8DE-4B86-A65A-8B35FCB919F9}" dt="2022-06-21T09:43:39.290" v="744" actId="478"/>
          <ac:picMkLst>
            <pc:docMk/>
            <pc:sldMk cId="1140593662" sldId="272"/>
            <ac:picMk id="8" creationId="{374B8C6B-9C2D-C221-FD9A-1BEC1B2AB3A7}"/>
          </ac:picMkLst>
        </pc:picChg>
        <pc:picChg chg="del">
          <ac:chgData name="Mar Novel" userId="5fd8fca8-43c2-41ca-a1c6-3310c1d04138" providerId="ADAL" clId="{09E23100-C8DE-4B86-A65A-8B35FCB919F9}" dt="2022-06-02T12:13:34.572" v="25" actId="478"/>
          <ac:picMkLst>
            <pc:docMk/>
            <pc:sldMk cId="1140593662" sldId="272"/>
            <ac:picMk id="10" creationId="{1391D994-8F39-D6B6-D7E1-A875C05845E4}"/>
          </ac:picMkLst>
        </pc:picChg>
      </pc:sldChg>
    </pc:docChg>
  </pc:docChgLst>
  <pc:docChgLst>
    <pc:chgData name="Gemma Marcet" userId="6eeb132b-7fd9-4176-bf1f-0b0ed8ba66c9" providerId="ADAL" clId="{1B3926DD-8AF6-4E33-8FD2-F5082B1DAF8B}"/>
    <pc:docChg chg="undo custSel modSld">
      <pc:chgData name="Gemma Marcet" userId="6eeb132b-7fd9-4176-bf1f-0b0ed8ba66c9" providerId="ADAL" clId="{1B3926DD-8AF6-4E33-8FD2-F5082B1DAF8B}" dt="2022-06-16T13:08:12.748" v="172" actId="13822"/>
      <pc:docMkLst>
        <pc:docMk/>
      </pc:docMkLst>
      <pc:sldChg chg="modSp mod">
        <pc:chgData name="Gemma Marcet" userId="6eeb132b-7fd9-4176-bf1f-0b0ed8ba66c9" providerId="ADAL" clId="{1B3926DD-8AF6-4E33-8FD2-F5082B1DAF8B}" dt="2022-06-16T12:46:58.129" v="39" actId="790"/>
        <pc:sldMkLst>
          <pc:docMk/>
          <pc:sldMk cId="1574707530" sldId="256"/>
        </pc:sldMkLst>
        <pc:spChg chg="mod">
          <ac:chgData name="Gemma Marcet" userId="6eeb132b-7fd9-4176-bf1f-0b0ed8ba66c9" providerId="ADAL" clId="{1B3926DD-8AF6-4E33-8FD2-F5082B1DAF8B}" dt="2022-06-16T12:46:58.129" v="39" actId="790"/>
          <ac:spMkLst>
            <pc:docMk/>
            <pc:sldMk cId="1574707530" sldId="256"/>
            <ac:spMk id="6" creationId="{F3AB6850-E443-25F6-6ACC-3116F064B5DC}"/>
          </ac:spMkLst>
        </pc:spChg>
      </pc:sldChg>
      <pc:sldChg chg="modSp mod">
        <pc:chgData name="Gemma Marcet" userId="6eeb132b-7fd9-4176-bf1f-0b0ed8ba66c9" providerId="ADAL" clId="{1B3926DD-8AF6-4E33-8FD2-F5082B1DAF8B}" dt="2022-06-16T12:47:31.538" v="40" actId="790"/>
        <pc:sldMkLst>
          <pc:docMk/>
          <pc:sldMk cId="1244162594" sldId="257"/>
        </pc:sldMkLst>
        <pc:spChg chg="mod">
          <ac:chgData name="Gemma Marcet" userId="6eeb132b-7fd9-4176-bf1f-0b0ed8ba66c9" providerId="ADAL" clId="{1B3926DD-8AF6-4E33-8FD2-F5082B1DAF8B}" dt="2022-06-16T12:47:31.538" v="40" actId="790"/>
          <ac:spMkLst>
            <pc:docMk/>
            <pc:sldMk cId="1244162594" sldId="257"/>
            <ac:spMk id="3" creationId="{9CD24E16-E020-50FC-3A43-42B77FC7D7D0}"/>
          </ac:spMkLst>
        </pc:spChg>
      </pc:sldChg>
      <pc:sldChg chg="modSp mod">
        <pc:chgData name="Gemma Marcet" userId="6eeb132b-7fd9-4176-bf1f-0b0ed8ba66c9" providerId="ADAL" clId="{1B3926DD-8AF6-4E33-8FD2-F5082B1DAF8B}" dt="2022-06-16T12:48:20.627" v="47" actId="6549"/>
        <pc:sldMkLst>
          <pc:docMk/>
          <pc:sldMk cId="1416380327" sldId="258"/>
        </pc:sldMkLst>
        <pc:spChg chg="mod">
          <ac:chgData name="Gemma Marcet" userId="6eeb132b-7fd9-4176-bf1f-0b0ed8ba66c9" providerId="ADAL" clId="{1B3926DD-8AF6-4E33-8FD2-F5082B1DAF8B}" dt="2022-06-16T12:48:20.627" v="47" actId="6549"/>
          <ac:spMkLst>
            <pc:docMk/>
            <pc:sldMk cId="1416380327" sldId="258"/>
            <ac:spMk id="12" creationId="{5264BAB7-6A19-0A06-AC81-B90ECD39B43A}"/>
          </ac:spMkLst>
        </pc:spChg>
      </pc:sldChg>
      <pc:sldChg chg="modSp mod">
        <pc:chgData name="Gemma Marcet" userId="6eeb132b-7fd9-4176-bf1f-0b0ed8ba66c9" providerId="ADAL" clId="{1B3926DD-8AF6-4E33-8FD2-F5082B1DAF8B}" dt="2022-06-16T12:31:33.640" v="14" actId="20577"/>
        <pc:sldMkLst>
          <pc:docMk/>
          <pc:sldMk cId="426429994" sldId="259"/>
        </pc:sldMkLst>
        <pc:spChg chg="mod">
          <ac:chgData name="Gemma Marcet" userId="6eeb132b-7fd9-4176-bf1f-0b0ed8ba66c9" providerId="ADAL" clId="{1B3926DD-8AF6-4E33-8FD2-F5082B1DAF8B}" dt="2022-06-16T12:31:33.640" v="14" actId="20577"/>
          <ac:spMkLst>
            <pc:docMk/>
            <pc:sldMk cId="426429994" sldId="259"/>
            <ac:spMk id="2" creationId="{28ABDD5F-A69C-A4C6-8ADF-52380E5A0B77}"/>
          </ac:spMkLst>
        </pc:spChg>
        <pc:spChg chg="mod">
          <ac:chgData name="Gemma Marcet" userId="6eeb132b-7fd9-4176-bf1f-0b0ed8ba66c9" providerId="ADAL" clId="{1B3926DD-8AF6-4E33-8FD2-F5082B1DAF8B}" dt="2022-06-16T12:31:06.974" v="3" actId="20577"/>
          <ac:spMkLst>
            <pc:docMk/>
            <pc:sldMk cId="426429994" sldId="259"/>
            <ac:spMk id="6" creationId="{E0FA29AC-BA94-238C-6022-5A966F6D7635}"/>
          </ac:spMkLst>
        </pc:spChg>
      </pc:sldChg>
      <pc:sldChg chg="modSp mod">
        <pc:chgData name="Gemma Marcet" userId="6eeb132b-7fd9-4176-bf1f-0b0ed8ba66c9" providerId="ADAL" clId="{1B3926DD-8AF6-4E33-8FD2-F5082B1DAF8B}" dt="2022-06-16T13:08:12.748" v="172" actId="13822"/>
        <pc:sldMkLst>
          <pc:docMk/>
          <pc:sldMk cId="214957566" sldId="260"/>
        </pc:sldMkLst>
        <pc:spChg chg="mod">
          <ac:chgData name="Gemma Marcet" userId="6eeb132b-7fd9-4176-bf1f-0b0ed8ba66c9" providerId="ADAL" clId="{1B3926DD-8AF6-4E33-8FD2-F5082B1DAF8B}" dt="2022-06-16T13:06:24.023" v="168" actId="20577"/>
          <ac:spMkLst>
            <pc:docMk/>
            <pc:sldMk cId="214957566" sldId="260"/>
            <ac:spMk id="6" creationId="{329169C0-B630-FFA8-249C-DAE98646850F}"/>
          </ac:spMkLst>
        </pc:spChg>
        <pc:spChg chg="mod">
          <ac:chgData name="Gemma Marcet" userId="6eeb132b-7fd9-4176-bf1f-0b0ed8ba66c9" providerId="ADAL" clId="{1B3926DD-8AF6-4E33-8FD2-F5082B1DAF8B}" dt="2022-06-16T13:08:12.748" v="172" actId="13822"/>
          <ac:spMkLst>
            <pc:docMk/>
            <pc:sldMk cId="214957566" sldId="260"/>
            <ac:spMk id="9" creationId="{B6C5D5C7-80BF-64D6-1B3F-4C7B8D0C7B90}"/>
          </ac:spMkLst>
        </pc:spChg>
        <pc:spChg chg="mod">
          <ac:chgData name="Gemma Marcet" userId="6eeb132b-7fd9-4176-bf1f-0b0ed8ba66c9" providerId="ADAL" clId="{1B3926DD-8AF6-4E33-8FD2-F5082B1DAF8B}" dt="2022-06-16T13:08:11.690" v="171" actId="13822"/>
          <ac:spMkLst>
            <pc:docMk/>
            <pc:sldMk cId="214957566" sldId="260"/>
            <ac:spMk id="10" creationId="{13A69A65-6DFC-3A20-5A3A-7E9F3E84F865}"/>
          </ac:spMkLst>
        </pc:spChg>
        <pc:spChg chg="mod">
          <ac:chgData name="Gemma Marcet" userId="6eeb132b-7fd9-4176-bf1f-0b0ed8ba66c9" providerId="ADAL" clId="{1B3926DD-8AF6-4E33-8FD2-F5082B1DAF8B}" dt="2022-06-16T13:08:11.690" v="171" actId="13822"/>
          <ac:spMkLst>
            <pc:docMk/>
            <pc:sldMk cId="214957566" sldId="260"/>
            <ac:spMk id="11" creationId="{93DACB60-AB31-C8E7-8331-F158358986F1}"/>
          </ac:spMkLst>
        </pc:spChg>
        <pc:spChg chg="mod">
          <ac:chgData name="Gemma Marcet" userId="6eeb132b-7fd9-4176-bf1f-0b0ed8ba66c9" providerId="ADAL" clId="{1B3926DD-8AF6-4E33-8FD2-F5082B1DAF8B}" dt="2022-06-16T13:08:11.690" v="171" actId="13822"/>
          <ac:spMkLst>
            <pc:docMk/>
            <pc:sldMk cId="214957566" sldId="260"/>
            <ac:spMk id="12" creationId="{80DCAC65-09C0-9C36-9DD6-4C52781513DF}"/>
          </ac:spMkLst>
        </pc:spChg>
        <pc:spChg chg="mod">
          <ac:chgData name="Gemma Marcet" userId="6eeb132b-7fd9-4176-bf1f-0b0ed8ba66c9" providerId="ADAL" clId="{1B3926DD-8AF6-4E33-8FD2-F5082B1DAF8B}" dt="2022-06-16T13:08:11.690" v="171" actId="13822"/>
          <ac:spMkLst>
            <pc:docMk/>
            <pc:sldMk cId="214957566" sldId="260"/>
            <ac:spMk id="13" creationId="{1C7749FA-E99C-D70A-8220-E9BBED28F8DB}"/>
          </ac:spMkLst>
        </pc:spChg>
      </pc:sldChg>
      <pc:sldChg chg="modSp mod">
        <pc:chgData name="Gemma Marcet" userId="6eeb132b-7fd9-4176-bf1f-0b0ed8ba66c9" providerId="ADAL" clId="{1B3926DD-8AF6-4E33-8FD2-F5082B1DAF8B}" dt="2022-06-16T12:51:59.632" v="50" actId="790"/>
        <pc:sldMkLst>
          <pc:docMk/>
          <pc:sldMk cId="2021596480" sldId="261"/>
        </pc:sldMkLst>
        <pc:spChg chg="mod">
          <ac:chgData name="Gemma Marcet" userId="6eeb132b-7fd9-4176-bf1f-0b0ed8ba66c9" providerId="ADAL" clId="{1B3926DD-8AF6-4E33-8FD2-F5082B1DAF8B}" dt="2022-06-16T12:51:59.632" v="50" actId="790"/>
          <ac:spMkLst>
            <pc:docMk/>
            <pc:sldMk cId="2021596480" sldId="261"/>
            <ac:spMk id="16" creationId="{97BAF817-37C6-ABB1-1748-D9745AC0E67A}"/>
          </ac:spMkLst>
        </pc:spChg>
        <pc:spChg chg="mod">
          <ac:chgData name="Gemma Marcet" userId="6eeb132b-7fd9-4176-bf1f-0b0ed8ba66c9" providerId="ADAL" clId="{1B3926DD-8AF6-4E33-8FD2-F5082B1DAF8B}" dt="2022-06-16T12:51:59.632" v="50" actId="790"/>
          <ac:spMkLst>
            <pc:docMk/>
            <pc:sldMk cId="2021596480" sldId="261"/>
            <ac:spMk id="17" creationId="{05DAF749-FFAB-49D8-EB55-82B814A05E4F}"/>
          </ac:spMkLst>
        </pc:spChg>
      </pc:sldChg>
      <pc:sldChg chg="modSp mod">
        <pc:chgData name="Gemma Marcet" userId="6eeb132b-7fd9-4176-bf1f-0b0ed8ba66c9" providerId="ADAL" clId="{1B3926DD-8AF6-4E33-8FD2-F5082B1DAF8B}" dt="2022-06-16T12:46:38.010" v="38" actId="20577"/>
        <pc:sldMkLst>
          <pc:docMk/>
          <pc:sldMk cId="1654398836" sldId="262"/>
        </pc:sldMkLst>
        <pc:spChg chg="mod">
          <ac:chgData name="Gemma Marcet" userId="6eeb132b-7fd9-4176-bf1f-0b0ed8ba66c9" providerId="ADAL" clId="{1B3926DD-8AF6-4E33-8FD2-F5082B1DAF8B}" dt="2022-06-16T12:33:57.706" v="19" actId="20577"/>
          <ac:spMkLst>
            <pc:docMk/>
            <pc:sldMk cId="1654398836" sldId="262"/>
            <ac:spMk id="6" creationId="{AEF3787E-1D42-FFB3-98F0-64E0A9E827C9}"/>
          </ac:spMkLst>
        </pc:spChg>
        <pc:spChg chg="mod">
          <ac:chgData name="Gemma Marcet" userId="6eeb132b-7fd9-4176-bf1f-0b0ed8ba66c9" providerId="ADAL" clId="{1B3926DD-8AF6-4E33-8FD2-F5082B1DAF8B}" dt="2022-06-16T12:46:38.010" v="38" actId="20577"/>
          <ac:spMkLst>
            <pc:docMk/>
            <pc:sldMk cId="1654398836" sldId="262"/>
            <ac:spMk id="11" creationId="{B5A16D98-4E95-A9BF-C277-89BBAB17A9A4}"/>
          </ac:spMkLst>
        </pc:spChg>
      </pc:sldChg>
      <pc:sldChg chg="modSp mod">
        <pc:chgData name="Gemma Marcet" userId="6eeb132b-7fd9-4176-bf1f-0b0ed8ba66c9" providerId="ADAL" clId="{1B3926DD-8AF6-4E33-8FD2-F5082B1DAF8B}" dt="2022-06-16T12:44:29.834" v="35" actId="20577"/>
        <pc:sldMkLst>
          <pc:docMk/>
          <pc:sldMk cId="3556864146" sldId="265"/>
        </pc:sldMkLst>
        <pc:spChg chg="mod">
          <ac:chgData name="Gemma Marcet" userId="6eeb132b-7fd9-4176-bf1f-0b0ed8ba66c9" providerId="ADAL" clId="{1B3926DD-8AF6-4E33-8FD2-F5082B1DAF8B}" dt="2022-06-16T12:44:13.710" v="34" actId="6549"/>
          <ac:spMkLst>
            <pc:docMk/>
            <pc:sldMk cId="3556864146" sldId="265"/>
            <ac:spMk id="10" creationId="{05D7E1DA-A777-B731-0FA6-91E03DB794F5}"/>
          </ac:spMkLst>
        </pc:spChg>
        <pc:spChg chg="mod">
          <ac:chgData name="Gemma Marcet" userId="6eeb132b-7fd9-4176-bf1f-0b0ed8ba66c9" providerId="ADAL" clId="{1B3926DD-8AF6-4E33-8FD2-F5082B1DAF8B}" dt="2022-06-16T12:44:29.834" v="35" actId="20577"/>
          <ac:spMkLst>
            <pc:docMk/>
            <pc:sldMk cId="3556864146" sldId="265"/>
            <ac:spMk id="16" creationId="{73F0B7C9-BB43-6BDC-FAED-7C7E6902E41E}"/>
          </ac:spMkLst>
        </pc:spChg>
      </pc:sldChg>
      <pc:sldChg chg="modSp mod">
        <pc:chgData name="Gemma Marcet" userId="6eeb132b-7fd9-4176-bf1f-0b0ed8ba66c9" providerId="ADAL" clId="{1B3926DD-8AF6-4E33-8FD2-F5082B1DAF8B}" dt="2022-06-16T12:57:59.872" v="142" actId="790"/>
        <pc:sldMkLst>
          <pc:docMk/>
          <pc:sldMk cId="3305979352" sldId="266"/>
        </pc:sldMkLst>
        <pc:spChg chg="mod">
          <ac:chgData name="Gemma Marcet" userId="6eeb132b-7fd9-4176-bf1f-0b0ed8ba66c9" providerId="ADAL" clId="{1B3926DD-8AF6-4E33-8FD2-F5082B1DAF8B}" dt="2022-06-16T12:57:59.872" v="142" actId="790"/>
          <ac:spMkLst>
            <pc:docMk/>
            <pc:sldMk cId="3305979352" sldId="266"/>
            <ac:spMk id="9" creationId="{2A5F67EF-00F7-5B6D-030B-761074E33295}"/>
          </ac:spMkLst>
        </pc:spChg>
        <pc:spChg chg="mod">
          <ac:chgData name="Gemma Marcet" userId="6eeb132b-7fd9-4176-bf1f-0b0ed8ba66c9" providerId="ADAL" clId="{1B3926DD-8AF6-4E33-8FD2-F5082B1DAF8B}" dt="2022-06-16T12:57:59.872" v="142" actId="790"/>
          <ac:spMkLst>
            <pc:docMk/>
            <pc:sldMk cId="3305979352" sldId="266"/>
            <ac:spMk id="13" creationId="{4E6F431E-B8AA-51B3-BC68-060D36A43975}"/>
          </ac:spMkLst>
        </pc:spChg>
      </pc:sldChg>
      <pc:sldChg chg="modSp mod">
        <pc:chgData name="Gemma Marcet" userId="6eeb132b-7fd9-4176-bf1f-0b0ed8ba66c9" providerId="ADAL" clId="{1B3926DD-8AF6-4E33-8FD2-F5082B1DAF8B}" dt="2022-06-16T12:57:27.583" v="141" actId="20577"/>
        <pc:sldMkLst>
          <pc:docMk/>
          <pc:sldMk cId="4233445805" sldId="267"/>
        </pc:sldMkLst>
        <pc:spChg chg="mod">
          <ac:chgData name="Gemma Marcet" userId="6eeb132b-7fd9-4176-bf1f-0b0ed8ba66c9" providerId="ADAL" clId="{1B3926DD-8AF6-4E33-8FD2-F5082B1DAF8B}" dt="2022-06-16T12:57:23.005" v="140" actId="790"/>
          <ac:spMkLst>
            <pc:docMk/>
            <pc:sldMk cId="4233445805" sldId="267"/>
            <ac:spMk id="9" creationId="{2A5F67EF-00F7-5B6D-030B-761074E33295}"/>
          </ac:spMkLst>
        </pc:spChg>
        <pc:spChg chg="mod">
          <ac:chgData name="Gemma Marcet" userId="6eeb132b-7fd9-4176-bf1f-0b0ed8ba66c9" providerId="ADAL" clId="{1B3926DD-8AF6-4E33-8FD2-F5082B1DAF8B}" dt="2022-06-16T12:57:27.583" v="141" actId="20577"/>
          <ac:spMkLst>
            <pc:docMk/>
            <pc:sldMk cId="4233445805" sldId="267"/>
            <ac:spMk id="10" creationId="{05D7E1DA-A777-B731-0FA6-91E03DB794F5}"/>
          </ac:spMkLst>
        </pc:spChg>
        <pc:spChg chg="mod">
          <ac:chgData name="Gemma Marcet" userId="6eeb132b-7fd9-4176-bf1f-0b0ed8ba66c9" providerId="ADAL" clId="{1B3926DD-8AF6-4E33-8FD2-F5082B1DAF8B}" dt="2022-06-16T12:57:23.005" v="140" actId="790"/>
          <ac:spMkLst>
            <pc:docMk/>
            <pc:sldMk cId="4233445805" sldId="267"/>
            <ac:spMk id="13" creationId="{4E6F431E-B8AA-51B3-BC68-060D36A43975}"/>
          </ac:spMkLst>
        </pc:spChg>
      </pc:sldChg>
      <pc:sldChg chg="modSp mod">
        <pc:chgData name="Gemma Marcet" userId="6eeb132b-7fd9-4176-bf1f-0b0ed8ba66c9" providerId="ADAL" clId="{1B3926DD-8AF6-4E33-8FD2-F5082B1DAF8B}" dt="2022-06-16T12:58:43.093" v="144" actId="113"/>
        <pc:sldMkLst>
          <pc:docMk/>
          <pc:sldMk cId="1962580367" sldId="268"/>
        </pc:sldMkLst>
        <pc:spChg chg="mod">
          <ac:chgData name="Gemma Marcet" userId="6eeb132b-7fd9-4176-bf1f-0b0ed8ba66c9" providerId="ADAL" clId="{1B3926DD-8AF6-4E33-8FD2-F5082B1DAF8B}" dt="2022-06-16T12:58:43.093" v="144" actId="113"/>
          <ac:spMkLst>
            <pc:docMk/>
            <pc:sldMk cId="1962580367" sldId="268"/>
            <ac:spMk id="10" creationId="{B888FAB8-A0D0-86E3-7774-4927F294802B}"/>
          </ac:spMkLst>
        </pc:spChg>
      </pc:sldChg>
      <pc:sldChg chg="modSp mod">
        <pc:chgData name="Gemma Marcet" userId="6eeb132b-7fd9-4176-bf1f-0b0ed8ba66c9" providerId="ADAL" clId="{1B3926DD-8AF6-4E33-8FD2-F5082B1DAF8B}" dt="2022-06-16T13:00:19.459" v="145" actId="6549"/>
        <pc:sldMkLst>
          <pc:docMk/>
          <pc:sldMk cId="2758691100" sldId="271"/>
        </pc:sldMkLst>
        <pc:spChg chg="mod">
          <ac:chgData name="Gemma Marcet" userId="6eeb132b-7fd9-4176-bf1f-0b0ed8ba66c9" providerId="ADAL" clId="{1B3926DD-8AF6-4E33-8FD2-F5082B1DAF8B}" dt="2022-06-16T13:00:19.459" v="145" actId="6549"/>
          <ac:spMkLst>
            <pc:docMk/>
            <pc:sldMk cId="2758691100" sldId="271"/>
            <ac:spMk id="62" creationId="{2F769C97-0D96-0CEB-F621-26B0BF7D87AF}"/>
          </ac:spMkLst>
        </pc:spChg>
      </pc:sldChg>
      <pc:sldChg chg="modSp mod">
        <pc:chgData name="Gemma Marcet" userId="6eeb132b-7fd9-4176-bf1f-0b0ed8ba66c9" providerId="ADAL" clId="{1B3926DD-8AF6-4E33-8FD2-F5082B1DAF8B}" dt="2022-06-16T12:49:31.412" v="48" actId="790"/>
        <pc:sldMkLst>
          <pc:docMk/>
          <pc:sldMk cId="1140593662" sldId="272"/>
        </pc:sldMkLst>
        <pc:spChg chg="mod">
          <ac:chgData name="Gemma Marcet" userId="6eeb132b-7fd9-4176-bf1f-0b0ed8ba66c9" providerId="ADAL" clId="{1B3926DD-8AF6-4E33-8FD2-F5082B1DAF8B}" dt="2022-06-16T12:49:31.412" v="48" actId="790"/>
          <ac:spMkLst>
            <pc:docMk/>
            <pc:sldMk cId="1140593662" sldId="272"/>
            <ac:spMk id="3" creationId="{CA032660-8981-55D1-EA29-FB0FE7B5CD50}"/>
          </ac:spMkLst>
        </pc:spChg>
      </pc:sldChg>
    </pc:docChg>
  </pc:docChgLst>
  <pc:docChgLst>
    <pc:chgData name="Mar Novel" userId="5fd8fca8-43c2-41ca-a1c6-3310c1d04138" providerId="ADAL" clId="{D1D9B257-C20C-47E6-BF22-686C7BFBC1A3}"/>
    <pc:docChg chg="modSld">
      <pc:chgData name="Mar Novel" userId="5fd8fca8-43c2-41ca-a1c6-3310c1d04138" providerId="ADAL" clId="{D1D9B257-C20C-47E6-BF22-686C7BFBC1A3}" dt="2022-07-21T11:34:24.848" v="0" actId="20577"/>
      <pc:docMkLst>
        <pc:docMk/>
      </pc:docMkLst>
      <pc:sldChg chg="modSp mod">
        <pc:chgData name="Mar Novel" userId="5fd8fca8-43c2-41ca-a1c6-3310c1d04138" providerId="ADAL" clId="{D1D9B257-C20C-47E6-BF22-686C7BFBC1A3}" dt="2022-07-21T11:34:24.848" v="0" actId="20577"/>
        <pc:sldMkLst>
          <pc:docMk/>
          <pc:sldMk cId="214957566" sldId="260"/>
        </pc:sldMkLst>
        <pc:spChg chg="mod">
          <ac:chgData name="Mar Novel" userId="5fd8fca8-43c2-41ca-a1c6-3310c1d04138" providerId="ADAL" clId="{D1D9B257-C20C-47E6-BF22-686C7BFBC1A3}" dt="2022-07-21T11:34:24.848" v="0" actId="20577"/>
          <ac:spMkLst>
            <pc:docMk/>
            <pc:sldMk cId="214957566" sldId="260"/>
            <ac:spMk id="12" creationId="{80DCAC65-09C0-9C36-9DD6-4C52781513DF}"/>
          </ac:spMkLst>
        </pc:spChg>
      </pc:sldChg>
    </pc:docChg>
  </pc:docChgLst>
  <pc:docChgLst>
    <pc:chgData name="Elisenda Ferrer SMC" userId="7403f01b-37f8-4a53-8b89-7123f7f7903a" providerId="ADAL" clId="{5A1EC79C-E08E-4642-8838-B90700251B77}"/>
    <pc:docChg chg="modSld">
      <pc:chgData name="Elisenda Ferrer SMC" userId="7403f01b-37f8-4a53-8b89-7123f7f7903a" providerId="ADAL" clId="{5A1EC79C-E08E-4642-8838-B90700251B77}" dt="2023-05-11T14:31:54.864" v="3" actId="20577"/>
      <pc:docMkLst>
        <pc:docMk/>
      </pc:docMkLst>
      <pc:sldChg chg="modSp mod">
        <pc:chgData name="Elisenda Ferrer SMC" userId="7403f01b-37f8-4a53-8b89-7123f7f7903a" providerId="ADAL" clId="{5A1EC79C-E08E-4642-8838-B90700251B77}" dt="2023-05-11T14:31:54.864" v="3" actId="20577"/>
        <pc:sldMkLst>
          <pc:docMk/>
          <pc:sldMk cId="426429994" sldId="259"/>
        </pc:sldMkLst>
        <pc:spChg chg="mod">
          <ac:chgData name="Elisenda Ferrer SMC" userId="7403f01b-37f8-4a53-8b89-7123f7f7903a" providerId="ADAL" clId="{5A1EC79C-E08E-4642-8838-B90700251B77}" dt="2023-05-11T14:31:54.864" v="3" actId="20577"/>
          <ac:spMkLst>
            <pc:docMk/>
            <pc:sldMk cId="426429994" sldId="259"/>
            <ac:spMk id="9" creationId="{40A9ED08-F43D-AC53-E57E-8262BB41E73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33887-E476-46F4-8D06-41D46C030084}" type="datetimeFigureOut">
              <a:rPr lang="ca-ES" smtClean="0"/>
              <a:t>11/5/2023</a:t>
            </a:fld>
            <a:endParaRPr lang="ca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732BDE-120D-4B2E-A81D-3C5A3DED0176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815891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Luis </a:t>
            </a:r>
            <a:r>
              <a:rPr lang="es-ES" dirty="0" err="1"/>
              <a:t>proposa</a:t>
            </a:r>
            <a:r>
              <a:rPr lang="es-ES" dirty="0"/>
              <a:t> posar logos del activa’t i algo mes visual</a:t>
            </a:r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732BDE-120D-4B2E-A81D-3C5A3DED0176}" type="slidenum">
              <a:rPr lang="ca-ES" smtClean="0"/>
              <a:t>2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9771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732BDE-120D-4B2E-A81D-3C5A3DED0176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957964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732BDE-120D-4B2E-A81D-3C5A3DED0176}" type="slidenum">
              <a:rPr lang="ca-ES" smtClean="0"/>
              <a:t>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078972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59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4721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8950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8183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0828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625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49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17187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29681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5417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0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FBA45-CA0D-4B63-B44C-1DF0205F5023}" type="datetimeFigureOut">
              <a:rPr lang="es-ES" smtClean="0"/>
              <a:t>11/05/2023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204268-3DF5-42E8-BC47-06F83DEEA21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04274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@salutmentalcatalunya4014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twitter.com/SalutMentalCat" TargetMode="External"/><Relationship Id="rId12" Type="http://schemas.openxmlformats.org/officeDocument/2006/relationships/image" Target="../media/image3.jf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nstagram.com/salutmentalcat/" TargetMode="External"/><Relationship Id="rId11" Type="http://schemas.openxmlformats.org/officeDocument/2006/relationships/hyperlink" Target="http://www.salutmental.org/" TargetMode="External"/><Relationship Id="rId5" Type="http://schemas.openxmlformats.org/officeDocument/2006/relationships/image" Target="../media/image18.png"/><Relationship Id="rId10" Type="http://schemas.openxmlformats.org/officeDocument/2006/relationships/hyperlink" Target="mailto:info@salutmental.org" TargetMode="External"/><Relationship Id="rId4" Type="http://schemas.openxmlformats.org/officeDocument/2006/relationships/hyperlink" Target="https://www.facebook.com/SalutMentalCatalunya" TargetMode="External"/><Relationship Id="rId9" Type="http://schemas.openxmlformats.org/officeDocument/2006/relationships/hyperlink" Target="https://www.linkedin.com/company/salutmentalcataluny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21" descr="Forma, Patrón de fondo&#10;&#10;Descripción generada automáticamente">
            <a:extLst>
              <a:ext uri="{FF2B5EF4-FFF2-40B4-BE49-F238E27FC236}">
                <a16:creationId xmlns:a16="http://schemas.microsoft.com/office/drawing/2014/main" id="{FC281370-18CA-EB4F-21BC-C578AB267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0809"/>
            <a:ext cx="9144000" cy="4697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D7C733FA-D69F-7CAE-C1B5-665661555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879" y="6153537"/>
            <a:ext cx="2040215" cy="499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 descr="Texto&#10;&#10;Descripción generada automáticamente">
            <a:extLst>
              <a:ext uri="{FF2B5EF4-FFF2-40B4-BE49-F238E27FC236}">
                <a16:creationId xmlns:a16="http://schemas.microsoft.com/office/drawing/2014/main" id="{FC1628EE-F761-2176-1270-E93D9F4126E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42" b="11840"/>
          <a:stretch/>
        </p:blipFill>
        <p:spPr>
          <a:xfrm>
            <a:off x="2460411" y="6083440"/>
            <a:ext cx="2276688" cy="618846"/>
          </a:xfrm>
          <a:prstGeom prst="rect">
            <a:avLst/>
          </a:prstGeom>
        </p:spPr>
      </p:pic>
      <p:pic>
        <p:nvPicPr>
          <p:cNvPr id="3" name="Imagen 18" descr="C:\Users\lmartin\Desktop\generalitat_logo.jpg">
            <a:extLst>
              <a:ext uri="{FF2B5EF4-FFF2-40B4-BE49-F238E27FC236}">
                <a16:creationId xmlns:a16="http://schemas.microsoft.com/office/drawing/2014/main" id="{D4E6BA73-5880-B853-20EE-DA5D460B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296" y="6083440"/>
            <a:ext cx="1914087" cy="569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 descr="Interfaz de usuario gráfica, Texto, Aplicación&#10;&#10;Descripción generada automáticamente con confianza media">
            <a:extLst>
              <a:ext uri="{FF2B5EF4-FFF2-40B4-BE49-F238E27FC236}">
                <a16:creationId xmlns:a16="http://schemas.microsoft.com/office/drawing/2014/main" id="{83FC692C-2596-E78A-CF1C-2E7E3FA244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6514" y="6111400"/>
            <a:ext cx="1509485" cy="508886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16D0E4D8-3323-05A5-90C1-24182616A717}"/>
              </a:ext>
            </a:extLst>
          </p:cNvPr>
          <p:cNvSpPr txBox="1"/>
          <p:nvPr/>
        </p:nvSpPr>
        <p:spPr>
          <a:xfrm>
            <a:off x="329426" y="5608637"/>
            <a:ext cx="2473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Hero" panose="02000506000000020004" pitchFamily="2" charset="0"/>
              </a:rPr>
              <a:t>Un </a:t>
            </a:r>
            <a:r>
              <a:rPr lang="es-ES" sz="1600" dirty="0" err="1">
                <a:latin typeface="Hero" panose="02000506000000020004" pitchFamily="2" charset="0"/>
              </a:rPr>
              <a:t>projecte</a:t>
            </a:r>
            <a:r>
              <a:rPr lang="es-ES" sz="1600" dirty="0">
                <a:latin typeface="Hero" panose="02000506000000020004" pitchFamily="2" charset="0"/>
              </a:rPr>
              <a:t> de: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69E5F89-C32B-04B4-5B1B-E82176BC5FD6}"/>
              </a:ext>
            </a:extLst>
          </p:cNvPr>
          <p:cNvSpPr txBox="1"/>
          <p:nvPr/>
        </p:nvSpPr>
        <p:spPr>
          <a:xfrm>
            <a:off x="5104510" y="5608637"/>
            <a:ext cx="2473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>
                <a:latin typeface="Hero" panose="02000506000000020004" pitchFamily="2" charset="0"/>
              </a:rPr>
              <a:t>Amb</a:t>
            </a:r>
            <a:r>
              <a:rPr lang="es-ES" sz="1600" dirty="0">
                <a:latin typeface="Hero" panose="02000506000000020004" pitchFamily="2" charset="0"/>
              </a:rPr>
              <a:t> el </a:t>
            </a:r>
            <a:r>
              <a:rPr lang="es-ES" sz="1600" dirty="0" err="1">
                <a:latin typeface="Hero" panose="02000506000000020004" pitchFamily="2" charset="0"/>
              </a:rPr>
              <a:t>suport</a:t>
            </a:r>
            <a:r>
              <a:rPr lang="es-ES" sz="1600" dirty="0">
                <a:latin typeface="Hero" panose="02000506000000020004" pitchFamily="2" charset="0"/>
              </a:rPr>
              <a:t> de: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05E43EE-D302-9B70-BC44-988B78E9AF95}"/>
              </a:ext>
            </a:extLst>
          </p:cNvPr>
          <p:cNvSpPr txBox="1"/>
          <p:nvPr/>
        </p:nvSpPr>
        <p:spPr>
          <a:xfrm>
            <a:off x="646176" y="645046"/>
            <a:ext cx="625338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 err="1">
                <a:solidFill>
                  <a:srgbClr val="EE7720"/>
                </a:solidFill>
                <a:latin typeface="Hero" panose="02000506000000020004" pitchFamily="2" charset="0"/>
              </a:rPr>
              <a:t>Impuls</a:t>
            </a:r>
            <a:r>
              <a:rPr lang="es-ES" sz="2800" b="1" dirty="0">
                <a:solidFill>
                  <a:srgbClr val="EE7720"/>
                </a:solidFill>
                <a:latin typeface="Hero" panose="02000506000000020004" pitchFamily="2" charset="0"/>
              </a:rPr>
              <a:t> i </a:t>
            </a:r>
            <a:r>
              <a:rPr lang="es-ES" sz="2800" b="1" dirty="0" err="1">
                <a:solidFill>
                  <a:srgbClr val="EE7720"/>
                </a:solidFill>
                <a:latin typeface="Hero" panose="02000506000000020004" pitchFamily="2" charset="0"/>
              </a:rPr>
              <a:t>Promoció</a:t>
            </a:r>
            <a:r>
              <a:rPr lang="es-ES" sz="2800" b="1" dirty="0">
                <a:solidFill>
                  <a:srgbClr val="EE7720"/>
                </a:solidFill>
                <a:latin typeface="Hero" panose="02000506000000020004" pitchFamily="2" charset="0"/>
              </a:rPr>
              <a:t> </a:t>
            </a:r>
          </a:p>
          <a:p>
            <a:r>
              <a:rPr lang="es-ES" sz="2800" b="1" dirty="0" err="1">
                <a:solidFill>
                  <a:srgbClr val="EE7720"/>
                </a:solidFill>
                <a:latin typeface="Hero" panose="02000506000000020004" pitchFamily="2" charset="0"/>
              </a:rPr>
              <a:t>dels</a:t>
            </a:r>
            <a:r>
              <a:rPr lang="es-ES" sz="2800" b="1" dirty="0">
                <a:solidFill>
                  <a:srgbClr val="EE7720"/>
                </a:solidFill>
                <a:latin typeface="Hero" panose="02000506000000020004" pitchFamily="2" charset="0"/>
              </a:rPr>
              <a:t> </a:t>
            </a:r>
            <a:r>
              <a:rPr lang="es-ES" sz="2800" b="1" dirty="0" err="1">
                <a:solidFill>
                  <a:srgbClr val="EE7720"/>
                </a:solidFill>
                <a:latin typeface="Hero" panose="02000506000000020004" pitchFamily="2" charset="0"/>
              </a:rPr>
              <a:t>Grups</a:t>
            </a:r>
            <a:r>
              <a:rPr lang="es-ES" sz="2800" b="1" dirty="0">
                <a:solidFill>
                  <a:srgbClr val="EE7720"/>
                </a:solidFill>
                <a:latin typeface="Hero" panose="02000506000000020004" pitchFamily="2" charset="0"/>
              </a:rPr>
              <a:t> </a:t>
            </a:r>
            <a:r>
              <a:rPr lang="es-ES" sz="2800" b="1" dirty="0" err="1">
                <a:solidFill>
                  <a:srgbClr val="EE7720"/>
                </a:solidFill>
                <a:latin typeface="Hero" panose="02000506000000020004" pitchFamily="2" charset="0"/>
              </a:rPr>
              <a:t>d'Ajuda</a:t>
            </a:r>
            <a:r>
              <a:rPr lang="es-ES" sz="2800" b="1" dirty="0">
                <a:solidFill>
                  <a:srgbClr val="EE7720"/>
                </a:solidFill>
                <a:latin typeface="Hero" panose="02000506000000020004" pitchFamily="2" charset="0"/>
              </a:rPr>
              <a:t> </a:t>
            </a:r>
            <a:r>
              <a:rPr lang="es-ES" sz="2800" b="1" dirty="0" err="1">
                <a:solidFill>
                  <a:srgbClr val="EE7720"/>
                </a:solidFill>
                <a:latin typeface="Hero" panose="02000506000000020004" pitchFamily="2" charset="0"/>
              </a:rPr>
              <a:t>Mútua</a:t>
            </a:r>
            <a:r>
              <a:rPr lang="es-ES" sz="2800" b="1" dirty="0">
                <a:solidFill>
                  <a:srgbClr val="EE7720"/>
                </a:solidFill>
                <a:latin typeface="Hero" panose="02000506000000020004" pitchFamily="2" charset="0"/>
              </a:rPr>
              <a:t> per al </a:t>
            </a:r>
            <a:r>
              <a:rPr lang="es-ES" sz="2800" b="1" dirty="0" err="1">
                <a:solidFill>
                  <a:srgbClr val="EE7720"/>
                </a:solidFill>
                <a:latin typeface="Hero" panose="02000506000000020004" pitchFamily="2" charset="0"/>
              </a:rPr>
              <a:t>benestar</a:t>
            </a:r>
            <a:r>
              <a:rPr lang="es-ES" sz="2800" b="1" dirty="0">
                <a:solidFill>
                  <a:srgbClr val="EE7720"/>
                </a:solidFill>
                <a:latin typeface="Hero" panose="02000506000000020004" pitchFamily="2" charset="0"/>
              </a:rPr>
              <a:t> emocional (IMPROGAM)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8C1E4918-4DE2-22E6-CC63-6CB26E24D2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192" y="2108627"/>
            <a:ext cx="5821125" cy="19036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4C03E07-5D8B-836A-CE0E-31BD7E6DF7A5}"/>
              </a:ext>
            </a:extLst>
          </p:cNvPr>
          <p:cNvSpPr txBox="1"/>
          <p:nvPr/>
        </p:nvSpPr>
        <p:spPr>
          <a:xfrm>
            <a:off x="646176" y="2373682"/>
            <a:ext cx="6467300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300" b="1" i="0" u="none" strike="noStrike" dirty="0" err="1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Col·laboració</a:t>
            </a:r>
            <a:r>
              <a:rPr lang="es-ES" sz="2300" b="1" i="0" u="none" strike="noStrike" dirty="0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 entre </a:t>
            </a:r>
            <a:r>
              <a:rPr lang="es-ES" sz="2300" b="1" i="0" u="none" strike="noStrike" dirty="0" err="1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l’atenció</a:t>
            </a:r>
            <a:r>
              <a:rPr lang="es-ES" sz="2300" b="1" i="0" u="none" strike="noStrike" dirty="0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 </a:t>
            </a:r>
            <a:r>
              <a:rPr lang="es-ES" sz="2300" b="1" i="0" u="none" strike="noStrike" dirty="0" err="1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primària</a:t>
            </a:r>
            <a:r>
              <a:rPr lang="es-ES" sz="2300" b="1" i="0" u="none" strike="noStrike" dirty="0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 i </a:t>
            </a:r>
            <a:r>
              <a:rPr lang="es-ES" sz="2300" b="1" i="0" u="none" strike="noStrike" dirty="0" err="1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comunitària</a:t>
            </a:r>
            <a:r>
              <a:rPr lang="es-ES" sz="2300" b="1" i="0" u="none" strike="noStrike" dirty="0">
                <a:solidFill>
                  <a:srgbClr val="F9B233"/>
                </a:solidFill>
                <a:effectLst/>
                <a:latin typeface="Hero" panose="02000506000000020004" pitchFamily="2" charset="0"/>
              </a:rPr>
              <a:t> de salut i el tercer sector</a:t>
            </a:r>
            <a:endParaRPr lang="es-ES" sz="2300" dirty="0">
              <a:latin typeface="Hero" panose="02000506000000020004" pitchFamily="2" charset="0"/>
            </a:endParaRPr>
          </a:p>
        </p:txBody>
      </p:sp>
      <p:pic>
        <p:nvPicPr>
          <p:cNvPr id="14" name="Imagen 13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C6E907B-ACD5-37CD-6649-2380BEF00C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6383" y="620783"/>
            <a:ext cx="1491262" cy="1106516"/>
          </a:xfrm>
          <a:prstGeom prst="rect">
            <a:avLst/>
          </a:prstGeom>
        </p:spPr>
      </p:pic>
      <p:sp>
        <p:nvSpPr>
          <p:cNvPr id="17" name="1 Rectángulo">
            <a:extLst>
              <a:ext uri="{FF2B5EF4-FFF2-40B4-BE49-F238E27FC236}">
                <a16:creationId xmlns:a16="http://schemas.microsoft.com/office/drawing/2014/main" id="{5B7B1322-1CC9-C279-180B-11C59B875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67486" y="3391002"/>
            <a:ext cx="9144000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ca-ES" altLang="ca-ES" sz="2000" b="1" dirty="0">
                <a:solidFill>
                  <a:srgbClr val="E85F14"/>
                </a:solidFill>
                <a:latin typeface="Hero" panose="02000506000000020004" pitchFamily="2" charset="0"/>
                <a:cs typeface="Arial" panose="020B0604020202020204" pitchFamily="34" charset="0"/>
              </a:rPr>
              <a:t>www.activatperlasalutmental.org</a:t>
            </a:r>
          </a:p>
        </p:txBody>
      </p:sp>
    </p:spTree>
    <p:extLst>
      <p:ext uri="{BB962C8B-B14F-4D97-AF65-F5344CB8AC3E}">
        <p14:creationId xmlns:p14="http://schemas.microsoft.com/office/powerpoint/2010/main" val="1574707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95303"/>
            <a:ext cx="7886700" cy="7794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ca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 projecte Activa’t per la salut mental</a:t>
            </a:r>
            <a:endParaRPr lang="es-ES" sz="3600" dirty="0"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48454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CuadroTexto">
            <a:extLst>
              <a:ext uri="{FF2B5EF4-FFF2-40B4-BE49-F238E27FC236}">
                <a16:creationId xmlns:a16="http://schemas.microsoft.com/office/drawing/2014/main" id="{40A9ED08-F43D-AC53-E57E-8262BB4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385" y="1612574"/>
            <a:ext cx="7886700" cy="4021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ts val="3100"/>
              </a:lnSpc>
              <a:spcBef>
                <a:spcPct val="0"/>
              </a:spcBef>
            </a:pPr>
            <a:r>
              <a:rPr lang="ca-ES" altLang="es-ES" sz="1600" dirty="0">
                <a:latin typeface="Open Sans "/>
              </a:rPr>
              <a:t>Impulsat per </a:t>
            </a:r>
            <a:r>
              <a:rPr lang="ca-ES" altLang="es-ES" sz="1600" b="1" dirty="0">
                <a:latin typeface="Open Sans "/>
              </a:rPr>
              <a:t>SMC, Federació VEUS i la Generalitat de Catalunya </a:t>
            </a:r>
            <a:r>
              <a:rPr lang="ca-ES" altLang="es-ES" sz="1600">
                <a:latin typeface="Open Sans "/>
              </a:rPr>
              <a:t>(Dept. </a:t>
            </a:r>
            <a:r>
              <a:rPr lang="ca-ES" altLang="es-ES" sz="1600" dirty="0">
                <a:latin typeface="Open Sans "/>
              </a:rPr>
              <a:t>de Presidència, Salut i Afers Socials) al seu pilotatge (2015-2019). </a:t>
            </a:r>
            <a:r>
              <a:rPr lang="es-ES" altLang="es-ES" sz="1600" dirty="0" err="1">
                <a:latin typeface="Open Sans "/>
              </a:rPr>
              <a:t>Inclòs</a:t>
            </a:r>
            <a:r>
              <a:rPr lang="es-ES" altLang="es-ES" sz="1600" dirty="0">
                <a:latin typeface="Open Sans "/>
              </a:rPr>
              <a:t> al Pla Integral de Salut Mental. </a:t>
            </a:r>
            <a:r>
              <a:rPr lang="ca-ES" altLang="es-ES" sz="1600" dirty="0">
                <a:latin typeface="Open Sans "/>
              </a:rPr>
              <a:t>Es desplega en 12 municipis catalans. Actualment: a 15 municipis. </a:t>
            </a:r>
          </a:p>
          <a:p>
            <a:pPr marL="285750" indent="-285750">
              <a:lnSpc>
                <a:spcPts val="3100"/>
              </a:lnSpc>
              <a:spcBef>
                <a:spcPct val="0"/>
              </a:spcBef>
            </a:pPr>
            <a:endParaRPr lang="ca-ES" altLang="es-ES" sz="1600" dirty="0">
              <a:latin typeface="Open Sans "/>
            </a:endParaRPr>
          </a:p>
          <a:p>
            <a:pPr marL="285750" indent="-285750">
              <a:lnSpc>
                <a:spcPts val="3100"/>
              </a:lnSpc>
              <a:spcBef>
                <a:spcPct val="0"/>
              </a:spcBef>
            </a:pPr>
            <a:r>
              <a:rPr lang="ca-ES" altLang="es-ES" sz="1600" dirty="0">
                <a:latin typeface="Open Sans "/>
              </a:rPr>
              <a:t>- Té l’</a:t>
            </a:r>
            <a:r>
              <a:rPr lang="ca-ES" altLang="es-ES" sz="1600" b="1" dirty="0">
                <a:latin typeface="Open Sans "/>
              </a:rPr>
              <a:t>objectiu</a:t>
            </a:r>
            <a:r>
              <a:rPr lang="ca-ES" altLang="es-ES" sz="1600" dirty="0">
                <a:latin typeface="Open Sans "/>
              </a:rPr>
              <a:t> de que persones amb problemes de salut mental, o risc de patir-ne, i els seus familiars esdevinguin </a:t>
            </a:r>
            <a:r>
              <a:rPr lang="ca-ES" altLang="es-ES" sz="1600" b="1" dirty="0">
                <a:latin typeface="Open Sans "/>
              </a:rPr>
              <a:t>agents de salut actius </a:t>
            </a:r>
            <a:r>
              <a:rPr lang="ca-ES" altLang="es-ES" sz="1600" dirty="0">
                <a:latin typeface="Open Sans "/>
              </a:rPr>
              <a:t>en el seu propi procés de recuperació, i millorar així la seva qualitat de vida, la participació i inclusió comunitària, i la del seu entorn, a través de l’acció comunitària als territoris d’actuació.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9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95303"/>
            <a:ext cx="7886700" cy="1409156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Una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part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l’acció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comunitaria:</a:t>
            </a:r>
            <a:b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3600" b="1" dirty="0" err="1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l’impuls</a:t>
            </a: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dels</a:t>
            </a: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Grups</a:t>
            </a: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d’ajuda</a:t>
            </a: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Mútua</a:t>
            </a: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(GAM)</a:t>
            </a:r>
            <a:endParaRPr lang="es-ES" sz="3600" dirty="0">
              <a:solidFill>
                <a:schemeClr val="accent4"/>
              </a:solidFill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48454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CuadroTexto">
            <a:extLst>
              <a:ext uri="{FF2B5EF4-FFF2-40B4-BE49-F238E27FC236}">
                <a16:creationId xmlns:a16="http://schemas.microsoft.com/office/drawing/2014/main" id="{40A9ED08-F43D-AC53-E57E-8262BB4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0046" y="2181741"/>
            <a:ext cx="7886700" cy="322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ts val="3100"/>
              </a:lnSpc>
              <a:spcBef>
                <a:spcPct val="0"/>
              </a:spcBef>
            </a:pPr>
            <a:r>
              <a:rPr lang="es-ES" altLang="es-ES" sz="1800" dirty="0" err="1">
                <a:latin typeface="Open Sans "/>
              </a:rPr>
              <a:t>Atenció</a:t>
            </a:r>
            <a:r>
              <a:rPr lang="es-ES" altLang="es-ES" sz="1800" dirty="0">
                <a:latin typeface="Open Sans "/>
              </a:rPr>
              <a:t> demandes </a:t>
            </a:r>
            <a:r>
              <a:rPr lang="es-ES" altLang="es-ES" sz="1800" dirty="0" err="1">
                <a:latin typeface="Open Sans "/>
              </a:rPr>
              <a:t>individuals</a:t>
            </a:r>
            <a:r>
              <a:rPr lang="es-ES" altLang="es-ES" sz="1800" dirty="0">
                <a:latin typeface="Open Sans "/>
              </a:rPr>
              <a:t> de información sobre </a:t>
            </a:r>
            <a:r>
              <a:rPr lang="es-ES" altLang="es-ES" sz="1800" dirty="0" err="1">
                <a:latin typeface="Open Sans "/>
              </a:rPr>
              <a:t>els</a:t>
            </a:r>
            <a:r>
              <a:rPr lang="es-ES" altLang="es-ES" sz="1800" dirty="0">
                <a:latin typeface="Open Sans "/>
              </a:rPr>
              <a:t> GAM.</a:t>
            </a:r>
          </a:p>
          <a:p>
            <a:pPr marL="285750" indent="-285750">
              <a:lnSpc>
                <a:spcPts val="3100"/>
              </a:lnSpc>
              <a:spcBef>
                <a:spcPct val="0"/>
              </a:spcBef>
            </a:pPr>
            <a:r>
              <a:rPr lang="es-ES" altLang="es-ES" sz="1800" dirty="0" err="1">
                <a:latin typeface="Open Sans "/>
              </a:rPr>
              <a:t>Formacions</a:t>
            </a:r>
            <a:r>
              <a:rPr lang="es-ES" altLang="es-ES" sz="1800" dirty="0">
                <a:latin typeface="Open Sans "/>
              </a:rPr>
              <a:t> en </a:t>
            </a:r>
            <a:r>
              <a:rPr lang="es-ES" altLang="es-ES" sz="1800" dirty="0" err="1">
                <a:latin typeface="Open Sans "/>
              </a:rPr>
              <a:t>Dinamització</a:t>
            </a:r>
            <a:r>
              <a:rPr lang="es-ES" altLang="es-ES" sz="1800" dirty="0">
                <a:latin typeface="Open Sans "/>
              </a:rPr>
              <a:t> de GAM (FDGAM) per a persones </a:t>
            </a:r>
            <a:r>
              <a:rPr lang="es-ES" altLang="es-ES" sz="1800" dirty="0" err="1">
                <a:latin typeface="Open Sans "/>
              </a:rPr>
              <a:t>amb</a:t>
            </a:r>
            <a:r>
              <a:rPr lang="es-ES" altLang="es-ES" sz="1800" dirty="0">
                <a:latin typeface="Open Sans "/>
              </a:rPr>
              <a:t> </a:t>
            </a:r>
            <a:r>
              <a:rPr lang="es-ES" altLang="es-ES" sz="1800" dirty="0" err="1">
                <a:latin typeface="Open Sans "/>
              </a:rPr>
              <a:t>experiència</a:t>
            </a:r>
            <a:r>
              <a:rPr lang="es-ES" altLang="es-ES" sz="1800" dirty="0">
                <a:latin typeface="Open Sans "/>
              </a:rPr>
              <a:t> </a:t>
            </a:r>
            <a:r>
              <a:rPr lang="es-ES" altLang="es-ES" sz="1800" dirty="0" err="1">
                <a:latin typeface="Open Sans "/>
              </a:rPr>
              <a:t>pròpia</a:t>
            </a:r>
            <a:r>
              <a:rPr lang="es-ES" altLang="es-ES" sz="1800" dirty="0">
                <a:latin typeface="Open Sans "/>
              </a:rPr>
              <a:t>, </a:t>
            </a:r>
            <a:r>
              <a:rPr lang="es-ES" altLang="es-ES" sz="1800" dirty="0" err="1">
                <a:latin typeface="Open Sans "/>
              </a:rPr>
              <a:t>familiars</a:t>
            </a:r>
            <a:r>
              <a:rPr lang="es-ES" altLang="es-ES" sz="1800" dirty="0">
                <a:latin typeface="Open Sans "/>
              </a:rPr>
              <a:t> i/o persones </a:t>
            </a:r>
            <a:r>
              <a:rPr lang="es-ES" altLang="es-ES" sz="1800" dirty="0" err="1">
                <a:latin typeface="Open Sans "/>
              </a:rPr>
              <a:t>amb</a:t>
            </a:r>
            <a:r>
              <a:rPr lang="es-ES" altLang="es-ES" sz="1800" dirty="0">
                <a:latin typeface="Open Sans "/>
              </a:rPr>
              <a:t> malestar emocional. </a:t>
            </a:r>
          </a:p>
          <a:p>
            <a:pPr marL="285750" indent="-285750">
              <a:lnSpc>
                <a:spcPts val="3100"/>
              </a:lnSpc>
              <a:spcBef>
                <a:spcPct val="0"/>
              </a:spcBef>
            </a:pPr>
            <a:r>
              <a:rPr lang="es-ES" altLang="es-ES" sz="1800" dirty="0" err="1">
                <a:latin typeface="Open Sans "/>
              </a:rPr>
              <a:t>Dinamització</a:t>
            </a:r>
            <a:r>
              <a:rPr lang="es-ES" altLang="es-ES" sz="1800" dirty="0">
                <a:latin typeface="Open Sans "/>
              </a:rPr>
              <a:t> de </a:t>
            </a:r>
            <a:r>
              <a:rPr lang="es-ES" altLang="es-ES" sz="1800" dirty="0" err="1">
                <a:latin typeface="Open Sans "/>
              </a:rPr>
              <a:t>trobades</a:t>
            </a:r>
            <a:r>
              <a:rPr lang="es-ES" altLang="es-ES" sz="1800" dirty="0">
                <a:latin typeface="Open Sans "/>
              </a:rPr>
              <a:t> de persones Moderadores de GAM (TMGAM) </a:t>
            </a:r>
            <a:r>
              <a:rPr lang="es-ES" altLang="es-ES" sz="1800" dirty="0" err="1">
                <a:latin typeface="Open Sans "/>
              </a:rPr>
              <a:t>com</a:t>
            </a:r>
            <a:r>
              <a:rPr lang="es-ES" altLang="es-ES" sz="1800" dirty="0">
                <a:latin typeface="Open Sans "/>
              </a:rPr>
              <a:t> </a:t>
            </a:r>
            <a:r>
              <a:rPr lang="es-ES" altLang="es-ES" sz="1800" dirty="0" err="1">
                <a:latin typeface="Open Sans "/>
              </a:rPr>
              <a:t>espais</a:t>
            </a:r>
            <a:r>
              <a:rPr lang="es-ES" altLang="es-ES" sz="1800" dirty="0">
                <a:latin typeface="Open Sans "/>
              </a:rPr>
              <a:t> d’ </a:t>
            </a:r>
            <a:r>
              <a:rPr lang="es-ES" altLang="es-ES" sz="1800" dirty="0" err="1">
                <a:latin typeface="Open Sans "/>
              </a:rPr>
              <a:t>acompanyament</a:t>
            </a:r>
            <a:r>
              <a:rPr lang="es-ES" altLang="es-ES" sz="1800" dirty="0">
                <a:latin typeface="Open Sans "/>
              </a:rPr>
              <a:t> i </a:t>
            </a:r>
            <a:r>
              <a:rPr lang="es-ES" altLang="es-ES" sz="1800" dirty="0" err="1">
                <a:latin typeface="Open Sans "/>
              </a:rPr>
              <a:t>intervisió</a:t>
            </a:r>
            <a:r>
              <a:rPr lang="es-ES" altLang="es-ES" sz="1800" dirty="0">
                <a:latin typeface="Open Sans "/>
              </a:rPr>
              <a:t>. </a:t>
            </a:r>
          </a:p>
          <a:p>
            <a:pPr marL="285750" indent="-285750">
              <a:lnSpc>
                <a:spcPts val="3100"/>
              </a:lnSpc>
              <a:spcBef>
                <a:spcPct val="0"/>
              </a:spcBef>
            </a:pPr>
            <a:r>
              <a:rPr lang="es-ES" altLang="es-ES" sz="1800" dirty="0" err="1">
                <a:latin typeface="Open Sans "/>
              </a:rPr>
              <a:t>Suport</a:t>
            </a:r>
            <a:r>
              <a:rPr lang="es-ES" altLang="es-ES" sz="1800" dirty="0">
                <a:latin typeface="Open Sans "/>
              </a:rPr>
              <a:t> i </a:t>
            </a:r>
            <a:r>
              <a:rPr lang="es-ES" altLang="es-ES" sz="1800" dirty="0" err="1">
                <a:latin typeface="Open Sans "/>
              </a:rPr>
              <a:t>acompanyament</a:t>
            </a:r>
            <a:r>
              <a:rPr lang="es-ES" altLang="es-ES" sz="1800" dirty="0">
                <a:latin typeface="Open Sans "/>
              </a:rPr>
              <a:t> a </a:t>
            </a:r>
            <a:r>
              <a:rPr lang="es-ES" altLang="es-ES" sz="1800" dirty="0" err="1">
                <a:latin typeface="Open Sans "/>
              </a:rPr>
              <a:t>entitats</a:t>
            </a:r>
            <a:r>
              <a:rPr lang="es-ES" altLang="es-ES" sz="1800" dirty="0">
                <a:latin typeface="Open Sans "/>
              </a:rPr>
              <a:t> i/o GAM en </a:t>
            </a:r>
            <a:r>
              <a:rPr lang="es-ES" altLang="es-ES" sz="1800" dirty="0" err="1">
                <a:latin typeface="Open Sans "/>
              </a:rPr>
              <a:t>funcionament</a:t>
            </a:r>
            <a:r>
              <a:rPr lang="es-ES" altLang="es-ES" sz="1800" dirty="0">
                <a:latin typeface="Open Sans "/>
              </a:rPr>
              <a:t> o de nova </a:t>
            </a:r>
            <a:r>
              <a:rPr lang="es-ES" altLang="es-ES" sz="1800" dirty="0" err="1">
                <a:latin typeface="Open Sans "/>
              </a:rPr>
              <a:t>creació</a:t>
            </a:r>
            <a:r>
              <a:rPr lang="es-ES" altLang="es-ES" sz="1800" dirty="0">
                <a:latin typeface="Open Sans "/>
              </a:rPr>
              <a:t>.</a:t>
            </a:r>
          </a:p>
          <a:p>
            <a:pPr>
              <a:lnSpc>
                <a:spcPts val="3100"/>
              </a:lnSpc>
              <a:spcBef>
                <a:spcPct val="0"/>
              </a:spcBef>
              <a:buNone/>
            </a:pPr>
            <a:endParaRPr lang="ca-ES" altLang="es-ES" sz="1600" dirty="0">
              <a:latin typeface="Open Sans "/>
            </a:endParaRP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4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42435"/>
            <a:ext cx="7886700" cy="77946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El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model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de GAM: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sistematització</a:t>
            </a:r>
            <a:endParaRPr lang="es-ES" sz="3600" dirty="0"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118956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CuadroTexto">
            <a:extLst>
              <a:ext uri="{FF2B5EF4-FFF2-40B4-BE49-F238E27FC236}">
                <a16:creationId xmlns:a16="http://schemas.microsoft.com/office/drawing/2014/main" id="{40A9ED08-F43D-AC53-E57E-8262BB4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21" y="1388442"/>
            <a:ext cx="7886700" cy="1189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100"/>
              </a:lnSpc>
              <a:spcBef>
                <a:spcPct val="0"/>
              </a:spcBef>
              <a:buNone/>
            </a:pPr>
            <a:r>
              <a:rPr lang="pt-BR" altLang="es-ES" sz="1700" b="1" dirty="0" err="1">
                <a:solidFill>
                  <a:schemeClr val="accent4"/>
                </a:solidFill>
                <a:latin typeface="Open Sans "/>
              </a:rPr>
              <a:t>Objectius</a:t>
            </a:r>
            <a:r>
              <a:rPr lang="pt-BR" altLang="es-ES" sz="1800" b="1" dirty="0">
                <a:solidFill>
                  <a:schemeClr val="accent4"/>
                </a:solidFill>
                <a:latin typeface="Open Sans "/>
              </a:rPr>
              <a:t> </a:t>
            </a:r>
          </a:p>
          <a:p>
            <a:pPr marL="57150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es-ES" sz="1600" dirty="0" err="1">
                <a:latin typeface="Open Sans "/>
              </a:rPr>
              <a:t>Oferir</a:t>
            </a:r>
            <a:r>
              <a:rPr lang="pt-BR" altLang="es-ES" sz="1600" dirty="0">
                <a:latin typeface="Open Sans "/>
              </a:rPr>
              <a:t> </a:t>
            </a:r>
            <a:r>
              <a:rPr lang="pt-BR" altLang="es-ES" sz="1600" dirty="0" err="1">
                <a:latin typeface="Open Sans "/>
              </a:rPr>
              <a:t>un</a:t>
            </a:r>
            <a:r>
              <a:rPr lang="pt-BR" altLang="es-ES" sz="1600" dirty="0">
                <a:latin typeface="Open Sans "/>
              </a:rPr>
              <a:t> model de GAM de </a:t>
            </a:r>
            <a:r>
              <a:rPr lang="pt-BR" altLang="es-ES" sz="1600" dirty="0" err="1">
                <a:latin typeface="Open Sans "/>
              </a:rPr>
              <a:t>referència</a:t>
            </a:r>
            <a:r>
              <a:rPr lang="pt-BR" altLang="es-ES" sz="1600" dirty="0">
                <a:latin typeface="Open Sans "/>
              </a:rPr>
              <a:t>.</a:t>
            </a:r>
          </a:p>
          <a:p>
            <a:pPr marL="571500" indent="-285750">
              <a:lnSpc>
                <a:spcPct val="150000"/>
              </a:lnSpc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pt-BR" altLang="es-ES" sz="1600" dirty="0">
                <a:latin typeface="Open Sans "/>
              </a:rPr>
              <a:t>Promoure </a:t>
            </a:r>
            <a:r>
              <a:rPr lang="pt-BR" altLang="es-ES" sz="1600" dirty="0" err="1">
                <a:latin typeface="Open Sans "/>
              </a:rPr>
              <a:t>els</a:t>
            </a:r>
            <a:r>
              <a:rPr lang="pt-BR" altLang="es-ES" sz="1600" dirty="0">
                <a:latin typeface="Open Sans "/>
              </a:rPr>
              <a:t> </a:t>
            </a:r>
            <a:r>
              <a:rPr lang="pt-BR" altLang="es-ES" sz="1600" dirty="0" err="1">
                <a:latin typeface="Open Sans "/>
              </a:rPr>
              <a:t>Grups</a:t>
            </a:r>
            <a:r>
              <a:rPr lang="pt-BR" altLang="es-ES" sz="1600" dirty="0">
                <a:latin typeface="Open Sans "/>
              </a:rPr>
              <a:t> d’Ajuda Mútua com </a:t>
            </a:r>
            <a:r>
              <a:rPr lang="pt-BR" altLang="es-ES" sz="1600" dirty="0" err="1">
                <a:latin typeface="Open Sans "/>
              </a:rPr>
              <a:t>espai</a:t>
            </a:r>
            <a:r>
              <a:rPr lang="pt-BR" altLang="es-ES" sz="1600" dirty="0">
                <a:latin typeface="Open Sans "/>
              </a:rPr>
              <a:t> de </a:t>
            </a:r>
            <a:r>
              <a:rPr lang="pt-BR" altLang="es-ES" sz="1600" dirty="0" err="1">
                <a:latin typeface="Open Sans "/>
              </a:rPr>
              <a:t>suport</a:t>
            </a:r>
            <a:r>
              <a:rPr lang="pt-BR" altLang="es-ES" sz="1600" dirty="0">
                <a:latin typeface="Open Sans "/>
              </a:rPr>
              <a:t> </a:t>
            </a:r>
            <a:r>
              <a:rPr lang="pt-BR" altLang="es-ES" sz="1600" dirty="0" err="1">
                <a:latin typeface="Open Sans "/>
              </a:rPr>
              <a:t>continuïtat</a:t>
            </a:r>
            <a:r>
              <a:rPr lang="pt-BR" altLang="es-ES" sz="1600" dirty="0">
                <a:latin typeface="Open Sans "/>
              </a:rPr>
              <a:t>.  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0D6B28F-3DB5-57DE-61C6-052002124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727" y="2665433"/>
            <a:ext cx="3924183" cy="2993771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9B3961D-28EA-6993-044C-8CEA60FC56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2764" y="3013369"/>
            <a:ext cx="1622726" cy="2105587"/>
          </a:xfrm>
          <a:prstGeom prst="rect">
            <a:avLst/>
          </a:prstGeom>
        </p:spPr>
      </p:pic>
      <p:pic>
        <p:nvPicPr>
          <p:cNvPr id="10" name="Imagen 3">
            <a:extLst>
              <a:ext uri="{FF2B5EF4-FFF2-40B4-BE49-F238E27FC236}">
                <a16:creationId xmlns:a16="http://schemas.microsoft.com/office/drawing/2014/main" id="{CBAF1967-E629-CF5B-5EBA-CD3A8F39E2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889" y="3013368"/>
            <a:ext cx="1617632" cy="210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26182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95303"/>
            <a:ext cx="7886700" cy="7794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Els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grups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d’ajuda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mútua</a:t>
            </a:r>
            <a:b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Que </a:t>
            </a:r>
            <a:r>
              <a:rPr lang="ca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són? </a:t>
            </a:r>
            <a:endParaRPr lang="ca-ES" sz="3600" dirty="0">
              <a:solidFill>
                <a:schemeClr val="accent4"/>
              </a:solidFill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48454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CuadroTexto">
            <a:extLst>
              <a:ext uri="{FF2B5EF4-FFF2-40B4-BE49-F238E27FC236}">
                <a16:creationId xmlns:a16="http://schemas.microsoft.com/office/drawing/2014/main" id="{40A9ED08-F43D-AC53-E57E-8262BB4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617" y="3155680"/>
            <a:ext cx="7886700" cy="28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ts val="31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a-ES" altLang="es-ES" sz="1600" dirty="0">
                <a:latin typeface="Open Sans "/>
              </a:rPr>
              <a:t>Grups autogestionat – horitzontalitat – entre iguals.</a:t>
            </a:r>
          </a:p>
          <a:p>
            <a:pPr marL="285750" indent="-285750">
              <a:lnSpc>
                <a:spcPts val="31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a-ES" altLang="es-ES" sz="1600" dirty="0">
                <a:latin typeface="Open Sans "/>
              </a:rPr>
              <a:t>Dinamitzats per persones voluntàries que participen als grups amb </a:t>
            </a:r>
            <a:r>
              <a:rPr lang="ca-ES" altLang="es-ES" sz="1600" dirty="0" err="1">
                <a:latin typeface="Open Sans "/>
              </a:rPr>
              <a:t>co</a:t>
            </a:r>
            <a:r>
              <a:rPr lang="ca-ES" altLang="es-ES" sz="1600" dirty="0">
                <a:latin typeface="Open Sans "/>
              </a:rPr>
              <a:t>-responsabilització.</a:t>
            </a:r>
          </a:p>
          <a:p>
            <a:pPr marL="285750" indent="-285750">
              <a:lnSpc>
                <a:spcPts val="31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a-ES" altLang="es-ES" sz="1600" dirty="0">
                <a:latin typeface="Open Sans "/>
              </a:rPr>
              <a:t>Espais de suport continuat en el temps. </a:t>
            </a:r>
          </a:p>
          <a:p>
            <a:pPr marL="285750" indent="-285750">
              <a:lnSpc>
                <a:spcPts val="31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r>
              <a:rPr lang="ca-ES" altLang="es-ES" sz="1600" dirty="0">
                <a:latin typeface="Open Sans "/>
              </a:rPr>
              <a:t>No són grups facilitats per professionals </a:t>
            </a:r>
          </a:p>
          <a:p>
            <a:pPr>
              <a:lnSpc>
                <a:spcPts val="3100"/>
              </a:lnSpc>
              <a:spcBef>
                <a:spcPct val="0"/>
              </a:spcBef>
              <a:buNone/>
            </a:pPr>
            <a:r>
              <a:rPr lang="ca-ES" altLang="es-ES" sz="1600" dirty="0">
                <a:latin typeface="Open Sans "/>
              </a:rPr>
              <a:t>	(espais complementaris i diferents)</a:t>
            </a:r>
          </a:p>
          <a:p>
            <a:pPr>
              <a:lnSpc>
                <a:spcPts val="3100"/>
              </a:lnSpc>
              <a:spcBef>
                <a:spcPct val="0"/>
              </a:spcBef>
              <a:buNone/>
            </a:pPr>
            <a:endParaRPr lang="ca-ES" altLang="es-ES" sz="1600" dirty="0">
              <a:latin typeface="Open Sans "/>
            </a:endParaRP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  <p:sp>
        <p:nvSpPr>
          <p:cNvPr id="3" name="Shape 130">
            <a:extLst>
              <a:ext uri="{FF2B5EF4-FFF2-40B4-BE49-F238E27FC236}">
                <a16:creationId xmlns:a16="http://schemas.microsoft.com/office/drawing/2014/main" id="{4679AD66-0B3B-134F-08D6-838769D76132}"/>
              </a:ext>
            </a:extLst>
          </p:cNvPr>
          <p:cNvSpPr txBox="1"/>
          <p:nvPr/>
        </p:nvSpPr>
        <p:spPr>
          <a:xfrm>
            <a:off x="753139" y="1652775"/>
            <a:ext cx="7762121" cy="1359174"/>
          </a:xfrm>
          <a:prstGeom prst="rect">
            <a:avLst/>
          </a:prstGeom>
          <a:solidFill>
            <a:srgbClr val="F8B335"/>
          </a:solidFill>
          <a:ln>
            <a:noFill/>
          </a:ln>
        </p:spPr>
        <p:txBody>
          <a:bodyPr spcFirstLastPara="1" lIns="91425" tIns="45700" rIns="91425" bIns="45700"/>
          <a:lstStyle/>
          <a:p>
            <a:pPr algn="ctr" defTabSz="91440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/>
            </a:pPr>
            <a:r>
              <a:rPr lang="ca-ES" dirty="0">
                <a:latin typeface="Open Sans "/>
              </a:rPr>
              <a:t>Un</a:t>
            </a:r>
            <a:r>
              <a:rPr lang="ca-ES" dirty="0">
                <a:latin typeface="Open Sans "/>
                <a:sym typeface="Verdana"/>
              </a:rPr>
              <a:t> </a:t>
            </a:r>
            <a:r>
              <a:rPr lang="ca-ES" dirty="0">
                <a:latin typeface="Open Sans "/>
              </a:rPr>
              <a:t>Grup d’Ajuda Mútua (GAM) és un espai d’escolta i comprensió, en el qual ens reunim diverses persones que compartim un mateix problema, dificultat o preocupació, per intentar superar o millorar la nostra situació</a:t>
            </a:r>
            <a:r>
              <a:rPr lang="ca-ES" kern="0" dirty="0">
                <a:solidFill>
                  <a:srgbClr val="000000"/>
                </a:solidFill>
                <a:latin typeface="Hero" panose="02000506000000020004"/>
                <a:cs typeface="Arial" panose="020B0604020202020204" pitchFamily="34" charset="0"/>
              </a:rPr>
              <a:t>.</a:t>
            </a:r>
            <a:endParaRPr kern="0" dirty="0">
              <a:solidFill>
                <a:srgbClr val="000000"/>
              </a:solidFill>
              <a:latin typeface="Hero" panose="02000506000000020004"/>
              <a:cs typeface="Arial" panose="020B0604020202020204" pitchFamily="34" charset="0"/>
            </a:endParaRPr>
          </a:p>
        </p:txBody>
      </p:sp>
      <p:pic>
        <p:nvPicPr>
          <p:cNvPr id="5" name="Imagen 5">
            <a:extLst>
              <a:ext uri="{FF2B5EF4-FFF2-40B4-BE49-F238E27FC236}">
                <a16:creationId xmlns:a16="http://schemas.microsoft.com/office/drawing/2014/main" id="{063862DB-FAA1-1752-FF4C-2C872F65A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953" y="4167410"/>
            <a:ext cx="844787" cy="84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7921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87783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  <p:sp>
        <p:nvSpPr>
          <p:cNvPr id="5" name="Shape 488">
            <a:extLst>
              <a:ext uri="{FF2B5EF4-FFF2-40B4-BE49-F238E27FC236}">
                <a16:creationId xmlns:a16="http://schemas.microsoft.com/office/drawing/2014/main" id="{D796C155-91A5-B109-6359-3BB39BEA3732}"/>
              </a:ext>
            </a:extLst>
          </p:cNvPr>
          <p:cNvSpPr txBox="1"/>
          <p:nvPr/>
        </p:nvSpPr>
        <p:spPr>
          <a:xfrm>
            <a:off x="911212" y="1844075"/>
            <a:ext cx="2883877" cy="703385"/>
          </a:xfrm>
          <a:prstGeom prst="rect">
            <a:avLst/>
          </a:prstGeom>
          <a:solidFill>
            <a:srgbClr val="E85F14"/>
          </a:solidFill>
          <a:ln>
            <a:noFill/>
          </a:ln>
        </p:spPr>
        <p:txBody>
          <a:bodyPr spcFirstLastPara="1" wrap="square" lIns="84392" tIns="84392" rIns="84392" bIns="84392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ca-ES" sz="2200" b="1" dirty="0">
                <a:solidFill>
                  <a:schemeClr val="lt1"/>
                </a:solidFill>
                <a:latin typeface="Hero" panose="02000506000000020004"/>
              </a:rPr>
              <a:t>Grups d’Ajuda Mútua</a:t>
            </a:r>
            <a:endParaRPr sz="2200" b="1" dirty="0">
              <a:solidFill>
                <a:schemeClr val="lt1"/>
              </a:solidFill>
              <a:latin typeface="Hero" panose="02000506000000020004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F1731DC3-C0B6-D73A-BDA7-437B3992172D}"/>
              </a:ext>
            </a:extLst>
          </p:cNvPr>
          <p:cNvGrpSpPr/>
          <p:nvPr/>
        </p:nvGrpSpPr>
        <p:grpSpPr>
          <a:xfrm>
            <a:off x="4141454" y="1893460"/>
            <a:ext cx="860911" cy="619822"/>
            <a:chOff x="4160261" y="2279331"/>
            <a:chExt cx="948185" cy="640609"/>
          </a:xfrm>
        </p:grpSpPr>
        <p:sp>
          <p:nvSpPr>
            <p:cNvPr id="8" name="Shape 493">
              <a:extLst>
                <a:ext uri="{FF2B5EF4-FFF2-40B4-BE49-F238E27FC236}">
                  <a16:creationId xmlns:a16="http://schemas.microsoft.com/office/drawing/2014/main" id="{06E1AFD0-DAA2-12C9-D80D-62D9C3CFB4DC}"/>
                </a:ext>
              </a:extLst>
            </p:cNvPr>
            <p:cNvSpPr txBox="1"/>
            <p:nvPr/>
          </p:nvSpPr>
          <p:spPr>
            <a:xfrm>
              <a:off x="4160261" y="2671969"/>
              <a:ext cx="948185" cy="163662"/>
            </a:xfrm>
            <a:prstGeom prst="rect">
              <a:avLst/>
            </a:prstGeom>
            <a:solidFill>
              <a:srgbClr val="E85F14"/>
            </a:solidFill>
            <a:ln>
              <a:noFill/>
            </a:ln>
          </p:spPr>
          <p:txBody>
            <a:bodyPr spcFirstLastPara="1" wrap="square" lIns="84392" tIns="84392" rIns="84392" bIns="84392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662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</p:txBody>
        </p:sp>
        <p:sp>
          <p:nvSpPr>
            <p:cNvPr id="10" name="Shape 494">
              <a:extLst>
                <a:ext uri="{FF2B5EF4-FFF2-40B4-BE49-F238E27FC236}">
                  <a16:creationId xmlns:a16="http://schemas.microsoft.com/office/drawing/2014/main" id="{6583FD1D-4370-4847-96B3-EF88D55522E8}"/>
                </a:ext>
              </a:extLst>
            </p:cNvPr>
            <p:cNvSpPr txBox="1"/>
            <p:nvPr/>
          </p:nvSpPr>
          <p:spPr>
            <a:xfrm rot="-3863255">
              <a:off x="4314048" y="2510705"/>
              <a:ext cx="640609" cy="177862"/>
            </a:xfrm>
            <a:prstGeom prst="rect">
              <a:avLst/>
            </a:prstGeom>
            <a:solidFill>
              <a:srgbClr val="E85F14"/>
            </a:solidFill>
            <a:ln>
              <a:noFill/>
            </a:ln>
          </p:spPr>
          <p:txBody>
            <a:bodyPr spcFirstLastPara="1" wrap="square" lIns="84392" tIns="84392" rIns="84392" bIns="84392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662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</p:txBody>
        </p:sp>
        <p:sp>
          <p:nvSpPr>
            <p:cNvPr id="11" name="Shape 492">
              <a:extLst>
                <a:ext uri="{FF2B5EF4-FFF2-40B4-BE49-F238E27FC236}">
                  <a16:creationId xmlns:a16="http://schemas.microsoft.com/office/drawing/2014/main" id="{C6F22F17-907F-3EDC-B7A4-28D17AE26791}"/>
                </a:ext>
              </a:extLst>
            </p:cNvPr>
            <p:cNvSpPr txBox="1"/>
            <p:nvPr/>
          </p:nvSpPr>
          <p:spPr>
            <a:xfrm>
              <a:off x="4160261" y="2377713"/>
              <a:ext cx="948185" cy="163662"/>
            </a:xfrm>
            <a:prstGeom prst="rect">
              <a:avLst/>
            </a:prstGeom>
            <a:solidFill>
              <a:srgbClr val="E85F14"/>
            </a:solidFill>
            <a:ln>
              <a:noFill/>
            </a:ln>
          </p:spPr>
          <p:txBody>
            <a:bodyPr spcFirstLastPara="1" wrap="square" lIns="84392" tIns="84392" rIns="84392" bIns="84392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662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554" b="1">
                <a:solidFill>
                  <a:schemeClr val="lt1"/>
                </a:solidFill>
              </a:endParaRPr>
            </a:p>
          </p:txBody>
        </p:sp>
      </p:grpSp>
      <p:sp>
        <p:nvSpPr>
          <p:cNvPr id="13" name="Shape 491">
            <a:extLst>
              <a:ext uri="{FF2B5EF4-FFF2-40B4-BE49-F238E27FC236}">
                <a16:creationId xmlns:a16="http://schemas.microsoft.com/office/drawing/2014/main" id="{3A4AEDA1-C653-B3ED-95C1-7C09F674EE7D}"/>
              </a:ext>
            </a:extLst>
          </p:cNvPr>
          <p:cNvSpPr txBox="1"/>
          <p:nvPr/>
        </p:nvSpPr>
        <p:spPr>
          <a:xfrm>
            <a:off x="5454402" y="1837684"/>
            <a:ext cx="2883877" cy="703385"/>
          </a:xfrm>
          <a:prstGeom prst="rect">
            <a:avLst/>
          </a:prstGeom>
          <a:solidFill>
            <a:srgbClr val="E85F14"/>
          </a:solidFill>
          <a:ln>
            <a:noFill/>
          </a:ln>
        </p:spPr>
        <p:txBody>
          <a:bodyPr spcFirstLastPara="1" wrap="square" lIns="84392" tIns="84392" rIns="84392" bIns="84392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ca-ES" sz="2200" b="1" dirty="0">
                <a:solidFill>
                  <a:schemeClr val="lt1"/>
                </a:solidFill>
                <a:latin typeface="Hero" panose="02000506000000020004"/>
              </a:rPr>
              <a:t>Atenció professional</a:t>
            </a: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sz="554" b="1" dirty="0">
              <a:solidFill>
                <a:schemeClr val="lt1"/>
              </a:solidFill>
            </a:endParaRPr>
          </a:p>
        </p:txBody>
      </p:sp>
      <p:sp>
        <p:nvSpPr>
          <p:cNvPr id="14" name="Shape 489">
            <a:extLst>
              <a:ext uri="{FF2B5EF4-FFF2-40B4-BE49-F238E27FC236}">
                <a16:creationId xmlns:a16="http://schemas.microsoft.com/office/drawing/2014/main" id="{20010168-3DF6-B728-EFE0-71D07FB0F83B}"/>
              </a:ext>
            </a:extLst>
          </p:cNvPr>
          <p:cNvSpPr txBox="1"/>
          <p:nvPr/>
        </p:nvSpPr>
        <p:spPr>
          <a:xfrm>
            <a:off x="1127613" y="3127275"/>
            <a:ext cx="2883877" cy="782032"/>
          </a:xfrm>
          <a:prstGeom prst="rect">
            <a:avLst/>
          </a:prstGeom>
          <a:solidFill>
            <a:srgbClr val="F8B335"/>
          </a:solidFill>
          <a:ln>
            <a:noFill/>
          </a:ln>
        </p:spPr>
        <p:txBody>
          <a:bodyPr spcFirstLastPara="1" wrap="square" lIns="84392" tIns="84392" rIns="84392" bIns="84392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ca-ES" sz="2000" b="1">
                <a:solidFill>
                  <a:schemeClr val="dk1"/>
                </a:solidFill>
                <a:latin typeface="Hero" panose="02000506000000020004"/>
              </a:rPr>
              <a:t>Necessitats socials i afectives</a:t>
            </a:r>
            <a:endParaRPr sz="2000" b="1">
              <a:solidFill>
                <a:schemeClr val="dk1"/>
              </a:solidFill>
              <a:latin typeface="Hero" panose="02000506000000020004"/>
            </a:endParaRPr>
          </a:p>
        </p:txBody>
      </p:sp>
      <p:sp>
        <p:nvSpPr>
          <p:cNvPr id="15" name="Shape 495">
            <a:extLst>
              <a:ext uri="{FF2B5EF4-FFF2-40B4-BE49-F238E27FC236}">
                <a16:creationId xmlns:a16="http://schemas.microsoft.com/office/drawing/2014/main" id="{F4653FCE-2FEC-4CBD-BB11-E968948DEEC4}"/>
              </a:ext>
            </a:extLst>
          </p:cNvPr>
          <p:cNvSpPr txBox="1"/>
          <p:nvPr/>
        </p:nvSpPr>
        <p:spPr>
          <a:xfrm>
            <a:off x="5336771" y="3129759"/>
            <a:ext cx="2883877" cy="808770"/>
          </a:xfrm>
          <a:prstGeom prst="rect">
            <a:avLst/>
          </a:prstGeom>
          <a:solidFill>
            <a:srgbClr val="F8B335"/>
          </a:solidFill>
          <a:ln>
            <a:noFill/>
          </a:ln>
        </p:spPr>
        <p:txBody>
          <a:bodyPr spcFirstLastPara="1" wrap="square" lIns="84392" tIns="84392" rIns="84392" bIns="84392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ca-ES" sz="2000" b="1" dirty="0">
                <a:solidFill>
                  <a:schemeClr val="dk1"/>
                </a:solidFill>
                <a:latin typeface="Hero" panose="02000506000000020004"/>
              </a:rPr>
              <a:t>Necessitats sanitàries i sociosanitàries</a:t>
            </a:r>
          </a:p>
        </p:txBody>
      </p:sp>
      <p:sp>
        <p:nvSpPr>
          <p:cNvPr id="16" name="Shape 490">
            <a:extLst>
              <a:ext uri="{FF2B5EF4-FFF2-40B4-BE49-F238E27FC236}">
                <a16:creationId xmlns:a16="http://schemas.microsoft.com/office/drawing/2014/main" id="{202FB699-BEA2-0573-DD8B-F2C98FD27A42}"/>
              </a:ext>
            </a:extLst>
          </p:cNvPr>
          <p:cNvSpPr/>
          <p:nvPr/>
        </p:nvSpPr>
        <p:spPr>
          <a:xfrm rot="5402324">
            <a:off x="2148366" y="2486629"/>
            <a:ext cx="409569" cy="703385"/>
          </a:xfrm>
          <a:prstGeom prst="rightArrow">
            <a:avLst>
              <a:gd name="adj1" fmla="val 50000"/>
              <a:gd name="adj2" fmla="val 48932"/>
            </a:avLst>
          </a:prstGeom>
          <a:solidFill>
            <a:srgbClr val="E85F14"/>
          </a:solidFill>
          <a:ln w="9525" cap="flat" cmpd="sng">
            <a:solidFill>
              <a:srgbClr val="E85F1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1000"/>
              </a:srgbClr>
            </a:outerShdw>
          </a:effectLst>
        </p:spPr>
        <p:txBody>
          <a:bodyPr spcFirstLastPara="1" wrap="square" lIns="84392" tIns="84392" rIns="84392" bIns="84392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7" name="Shape 496">
            <a:extLst>
              <a:ext uri="{FF2B5EF4-FFF2-40B4-BE49-F238E27FC236}">
                <a16:creationId xmlns:a16="http://schemas.microsoft.com/office/drawing/2014/main" id="{3D7B5BEA-F4ED-9375-C8B8-EEBE7C8E2C10}"/>
              </a:ext>
            </a:extLst>
          </p:cNvPr>
          <p:cNvSpPr/>
          <p:nvPr/>
        </p:nvSpPr>
        <p:spPr>
          <a:xfrm rot="5402324">
            <a:off x="6780933" y="2486628"/>
            <a:ext cx="409569" cy="703385"/>
          </a:xfrm>
          <a:prstGeom prst="rightArrow">
            <a:avLst>
              <a:gd name="adj1" fmla="val 50000"/>
              <a:gd name="adj2" fmla="val 48932"/>
            </a:avLst>
          </a:prstGeom>
          <a:solidFill>
            <a:srgbClr val="E85F14"/>
          </a:solidFill>
          <a:ln w="9525" cap="flat" cmpd="sng">
            <a:solidFill>
              <a:srgbClr val="E85F14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1000"/>
              </a:srgbClr>
            </a:outerShdw>
          </a:effectLst>
        </p:spPr>
        <p:txBody>
          <a:bodyPr spcFirstLastPara="1" wrap="square" lIns="84392" tIns="84392" rIns="84392" bIns="84392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8" name="Shape 497">
            <a:extLst>
              <a:ext uri="{FF2B5EF4-FFF2-40B4-BE49-F238E27FC236}">
                <a16:creationId xmlns:a16="http://schemas.microsoft.com/office/drawing/2014/main" id="{1DE89DBA-F8B0-2D31-D9F8-2712094D726F}"/>
              </a:ext>
            </a:extLst>
          </p:cNvPr>
          <p:cNvSpPr txBox="1"/>
          <p:nvPr/>
        </p:nvSpPr>
        <p:spPr>
          <a:xfrm>
            <a:off x="746548" y="4220358"/>
            <a:ext cx="7886699" cy="928880"/>
          </a:xfrm>
          <a:prstGeom prst="rect">
            <a:avLst/>
          </a:prstGeom>
          <a:solidFill>
            <a:srgbClr val="F8B335"/>
          </a:solidFill>
          <a:ln>
            <a:noFill/>
          </a:ln>
        </p:spPr>
        <p:txBody>
          <a:bodyPr spcFirstLastPara="1" wrap="square" lIns="84392" tIns="42185" rIns="84392" bIns="42185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</a:pPr>
            <a:r>
              <a:rPr lang="ca-ES" b="1" dirty="0">
                <a:solidFill>
                  <a:schemeClr val="dk1"/>
                </a:solidFill>
                <a:latin typeface="Hero" panose="02000506000000020004"/>
              </a:rPr>
              <a:t>Complementen i ofereixen beneficis propis: </a:t>
            </a:r>
            <a:r>
              <a:rPr lang="ca-ES" dirty="0">
                <a:solidFill>
                  <a:schemeClr val="dk1"/>
                </a:solidFill>
                <a:latin typeface="Hero" panose="02000506000000020004"/>
              </a:rPr>
              <a:t>tenen un efecte </a:t>
            </a:r>
            <a:r>
              <a:rPr lang="ca-ES" dirty="0" err="1">
                <a:solidFill>
                  <a:schemeClr val="dk1"/>
                </a:solidFill>
                <a:latin typeface="Hero" panose="02000506000000020004"/>
              </a:rPr>
              <a:t>d’empoderament</a:t>
            </a:r>
            <a:r>
              <a:rPr lang="ca-ES" dirty="0">
                <a:solidFill>
                  <a:schemeClr val="dk1"/>
                </a:solidFill>
                <a:latin typeface="Hero" panose="02000506000000020004"/>
              </a:rPr>
              <a:t> dels agents socials, promouen l’associacionisme i la ciutadania activa i la </a:t>
            </a:r>
            <a:r>
              <a:rPr lang="ca-ES" dirty="0" err="1">
                <a:solidFill>
                  <a:schemeClr val="dk1"/>
                </a:solidFill>
                <a:latin typeface="Hero" panose="02000506000000020004"/>
              </a:rPr>
              <a:t>co</a:t>
            </a:r>
            <a:r>
              <a:rPr lang="ca-ES" dirty="0">
                <a:solidFill>
                  <a:schemeClr val="dk1"/>
                </a:solidFill>
                <a:latin typeface="Hero" panose="02000506000000020004"/>
              </a:rPr>
              <a:t>-responsabilització.</a:t>
            </a:r>
            <a:endParaRPr lang="ca-ES" dirty="0">
              <a:latin typeface="Hero" panose="02000506000000020004"/>
            </a:endParaRP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680517AB-9113-AF9F-5254-BF9CB1934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95313"/>
            <a:ext cx="7886700" cy="7794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Els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grups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d’ajuda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mútua</a:t>
            </a:r>
            <a:b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ca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Diferències</a:t>
            </a: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ca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ca-ES" sz="3600" dirty="0">
              <a:solidFill>
                <a:schemeClr val="accent4"/>
              </a:solidFill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8678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13439"/>
            <a:ext cx="7886700" cy="1256778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Nova iniciativa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promoció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de GAM de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benestar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emocional </a:t>
            </a:r>
            <a:b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reptes </a:t>
            </a:r>
            <a:r>
              <a:rPr lang="es-ES" sz="3600" b="1" dirty="0" err="1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covid</a:t>
            </a:r>
            <a:endParaRPr lang="es-ES" sz="3600" dirty="0">
              <a:solidFill>
                <a:schemeClr val="accent4"/>
              </a:solidFill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87783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D8B6D8D-8B83-6465-CA38-799FC062A246}"/>
              </a:ext>
            </a:extLst>
          </p:cNvPr>
          <p:cNvSpPr txBox="1"/>
          <p:nvPr/>
        </p:nvSpPr>
        <p:spPr>
          <a:xfrm>
            <a:off x="628561" y="1997193"/>
            <a:ext cx="7886700" cy="3359061"/>
          </a:xfrm>
          <a:prstGeom prst="rect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31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s-ES" b="1" dirty="0">
                <a:solidFill>
                  <a:schemeClr val="accent4"/>
                </a:solidFill>
                <a:latin typeface="Open Sans "/>
              </a:rPr>
              <a:t>Al 2020 </a:t>
            </a:r>
            <a:r>
              <a:rPr lang="es-ES" dirty="0" err="1">
                <a:solidFill>
                  <a:schemeClr val="tx1"/>
                </a:solidFill>
                <a:latin typeface="Open Sans "/>
              </a:rPr>
              <a:t>impulsem</a:t>
            </a:r>
            <a:r>
              <a:rPr lang="es-ES" dirty="0">
                <a:solidFill>
                  <a:schemeClr val="tx1"/>
                </a:solidFill>
                <a:latin typeface="Open Sans "/>
              </a:rPr>
              <a:t> nova iniciativa de </a:t>
            </a:r>
            <a:r>
              <a:rPr lang="es-ES" dirty="0" err="1">
                <a:solidFill>
                  <a:schemeClr val="tx1"/>
                </a:solidFill>
                <a:latin typeface="Open Sans "/>
              </a:rPr>
              <a:t>prevenció</a:t>
            </a:r>
            <a:r>
              <a:rPr lang="es-ES" dirty="0">
                <a:solidFill>
                  <a:schemeClr val="tx1"/>
                </a:solidFill>
                <a:latin typeface="Open Sans "/>
              </a:rPr>
              <a:t> i </a:t>
            </a:r>
            <a:r>
              <a:rPr lang="es-ES" dirty="0" err="1">
                <a:solidFill>
                  <a:schemeClr val="tx1"/>
                </a:solidFill>
                <a:latin typeface="Open Sans "/>
              </a:rPr>
              <a:t>promoció</a:t>
            </a:r>
            <a:r>
              <a:rPr lang="es-ES" dirty="0">
                <a:solidFill>
                  <a:schemeClr val="tx1"/>
                </a:solidFill>
                <a:latin typeface="Open Sans "/>
              </a:rPr>
              <a:t> de la </a:t>
            </a:r>
            <a:r>
              <a:rPr lang="es-ES" dirty="0" err="1">
                <a:solidFill>
                  <a:schemeClr val="tx1"/>
                </a:solidFill>
                <a:latin typeface="Open Sans "/>
              </a:rPr>
              <a:t>salut</a:t>
            </a:r>
            <a:r>
              <a:rPr lang="es-ES" dirty="0">
                <a:solidFill>
                  <a:schemeClr val="tx1"/>
                </a:solidFill>
                <a:latin typeface="Open Sans "/>
              </a:rPr>
              <a:t>:</a:t>
            </a:r>
          </a:p>
          <a:p>
            <a:pPr marL="742950" lvl="1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/>
                </a:solidFill>
                <a:latin typeface="Open Sans "/>
              </a:rPr>
              <a:t>Basada en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model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GAM Activa’t</a:t>
            </a:r>
          </a:p>
          <a:p>
            <a:pPr marL="742950" lvl="1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1600" dirty="0" err="1">
                <a:solidFill>
                  <a:schemeClr val="tx1"/>
                </a:solidFill>
                <a:latin typeface="Open Sans "/>
              </a:rPr>
              <a:t>Adaptem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continguts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formatius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per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adreçar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-lo a la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ciutadania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en general.</a:t>
            </a:r>
          </a:p>
          <a:p>
            <a:pPr marL="742950" lvl="1" indent="-28575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s-ES" dirty="0">
              <a:solidFill>
                <a:schemeClr val="tx1"/>
              </a:solidFill>
              <a:latin typeface="Open Sans "/>
            </a:endParaRPr>
          </a:p>
          <a:p>
            <a:pPr>
              <a:spcBef>
                <a:spcPct val="0"/>
              </a:spcBef>
              <a:spcAft>
                <a:spcPts val="600"/>
              </a:spcAft>
              <a:defRPr/>
            </a:pPr>
            <a:r>
              <a:rPr lang="es-ES" dirty="0" err="1">
                <a:solidFill>
                  <a:schemeClr val="tx1"/>
                </a:solidFill>
                <a:latin typeface="Open Sans "/>
              </a:rPr>
              <a:t>Amb</a:t>
            </a:r>
            <a:r>
              <a:rPr lang="es-ES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dirty="0" err="1">
                <a:solidFill>
                  <a:schemeClr val="tx1"/>
                </a:solidFill>
                <a:latin typeface="Open Sans "/>
              </a:rPr>
              <a:t>l’</a:t>
            </a:r>
            <a:r>
              <a:rPr lang="es-ES" b="1" dirty="0" err="1">
                <a:solidFill>
                  <a:schemeClr val="accent4"/>
                </a:solidFill>
                <a:latin typeface="Open Sans "/>
              </a:rPr>
              <a:t>objectiu</a:t>
            </a:r>
            <a:r>
              <a:rPr lang="es-ES" dirty="0">
                <a:solidFill>
                  <a:schemeClr val="tx1"/>
                </a:solidFill>
                <a:latin typeface="Open Sans "/>
              </a:rPr>
              <a:t> de:</a:t>
            </a:r>
          </a:p>
          <a:p>
            <a:pPr marL="285750" indent="-285750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s-ES" sz="1600" dirty="0">
                <a:solidFill>
                  <a:schemeClr val="tx1"/>
                </a:solidFill>
                <a:latin typeface="Open Sans "/>
              </a:rPr>
              <a:t>Fomentar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els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grups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de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suport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mutu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de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benestar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emocional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,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com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a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conseqüència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de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l’impacte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en la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salut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mental de la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pandèmia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Covid-19, en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col·laboració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dirty="0" err="1">
                <a:solidFill>
                  <a:schemeClr val="tx1"/>
                </a:solidFill>
                <a:latin typeface="Open Sans "/>
              </a:rPr>
              <a:t>amb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 la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xarxa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d’atenció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primària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,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els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serveis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socials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bàsics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i les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entitats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</a:t>
            </a:r>
            <a:r>
              <a:rPr lang="es-ES" sz="1600" b="1" dirty="0" err="1">
                <a:solidFill>
                  <a:schemeClr val="tx1"/>
                </a:solidFill>
                <a:latin typeface="Open Sans "/>
              </a:rPr>
              <a:t>d’àmbit</a:t>
            </a:r>
            <a:r>
              <a:rPr lang="es-ES" sz="1600" b="1" dirty="0">
                <a:solidFill>
                  <a:schemeClr val="tx1"/>
                </a:solidFill>
                <a:latin typeface="Open Sans "/>
              </a:rPr>
              <a:t> local</a:t>
            </a:r>
            <a:r>
              <a:rPr lang="es-ES" sz="1600" dirty="0">
                <a:solidFill>
                  <a:schemeClr val="tx1"/>
                </a:solidFill>
                <a:latin typeface="Open Sans 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8363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088" y="580579"/>
            <a:ext cx="7886700" cy="779462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Dades iniciativa GAM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Benestar</a:t>
            </a:r>
            <a:b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s-ES" sz="3600" b="1" dirty="0">
                <a:solidFill>
                  <a:schemeClr val="accent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(2020-2022)</a:t>
            </a:r>
            <a:endParaRPr lang="es-ES" sz="3600" dirty="0">
              <a:solidFill>
                <a:schemeClr val="accent4"/>
              </a:solidFill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48454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  <p:pic>
        <p:nvPicPr>
          <p:cNvPr id="13" name="Imagen 12" descr="Diagrama&#10;&#10;Descripción generada automáticamente">
            <a:extLst>
              <a:ext uri="{FF2B5EF4-FFF2-40B4-BE49-F238E27FC236}">
                <a16:creationId xmlns:a16="http://schemas.microsoft.com/office/drawing/2014/main" id="{51AFBC4D-A381-D75D-63C0-7858718D31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36" y="1594221"/>
            <a:ext cx="3564631" cy="3669558"/>
          </a:xfrm>
          <a:prstGeom prst="rect">
            <a:avLst/>
          </a:prstGeom>
        </p:spPr>
      </p:pic>
      <p:pic>
        <p:nvPicPr>
          <p:cNvPr id="15" name="Imagen 14" descr="Diagrama&#10;&#10;Descripción generada automáticamente con confianza media">
            <a:extLst>
              <a:ext uri="{FF2B5EF4-FFF2-40B4-BE49-F238E27FC236}">
                <a16:creationId xmlns:a16="http://schemas.microsoft.com/office/drawing/2014/main" id="{3821622B-57D6-735A-77E8-9F0D9F4ED3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241" y="1594221"/>
            <a:ext cx="3577547" cy="3577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731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337" y="488899"/>
            <a:ext cx="7886700" cy="77946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Tota la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xarxa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de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suport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mutu</a:t>
            </a:r>
            <a:endParaRPr lang="es-ES" sz="3600" dirty="0"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87783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  <p:pic>
        <p:nvPicPr>
          <p:cNvPr id="17" name="Imagen 16" descr="Diagrama&#10;&#10;Descripción generada automáticamente">
            <a:extLst>
              <a:ext uri="{FF2B5EF4-FFF2-40B4-BE49-F238E27FC236}">
                <a16:creationId xmlns:a16="http://schemas.microsoft.com/office/drawing/2014/main" id="{C9DA8326-22D2-78BF-B72E-44D248E966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624" y="1639730"/>
            <a:ext cx="3298187" cy="32981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442A15E-D01E-1E12-D469-ADDDBA4CA6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042" y="1639730"/>
            <a:ext cx="4537513" cy="1538342"/>
          </a:xfrm>
          <a:prstGeom prst="rect">
            <a:avLst/>
          </a:prstGeom>
        </p:spPr>
      </p:pic>
      <p:pic>
        <p:nvPicPr>
          <p:cNvPr id="5" name="Imagen 4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3E2D8B3D-7B03-9B8E-765C-8B2A437BD1B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0" t="11539" r="16538" b="25752"/>
          <a:stretch/>
        </p:blipFill>
        <p:spPr bwMode="auto">
          <a:xfrm>
            <a:off x="509042" y="3178071"/>
            <a:ext cx="4619369" cy="24012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97549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95303"/>
            <a:ext cx="7886700" cy="1460790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Avaluació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de la nova iniciativa de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promoció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de GAM per al </a:t>
            </a:r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Benestar</a:t>
            </a:r>
            <a:r>
              <a:rPr lang="es-ES" sz="3600" b="1" dirty="0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emocional</a:t>
            </a:r>
            <a:endParaRPr lang="es-ES" sz="3600" dirty="0"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48454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CuadroTexto">
            <a:extLst>
              <a:ext uri="{FF2B5EF4-FFF2-40B4-BE49-F238E27FC236}">
                <a16:creationId xmlns:a16="http://schemas.microsoft.com/office/drawing/2014/main" id="{40A9ED08-F43D-AC53-E57E-8262BB4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366" y="2448029"/>
            <a:ext cx="7886700" cy="1636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>
              <a:lnSpc>
                <a:spcPts val="3100"/>
              </a:lnSpc>
              <a:spcBef>
                <a:spcPct val="0"/>
              </a:spcBef>
              <a:buFont typeface="Wingdings" panose="05000000000000000000" pitchFamily="2" charset="2"/>
              <a:buChar char="à"/>
            </a:pPr>
            <a:r>
              <a:rPr lang="es-ES" sz="1600" dirty="0">
                <a:latin typeface="Open Sans "/>
              </a:rPr>
              <a:t>Al 2021 </a:t>
            </a:r>
            <a:r>
              <a:rPr lang="es-ES" sz="1600" dirty="0" err="1">
                <a:latin typeface="Open Sans "/>
              </a:rPr>
              <a:t>volem</a:t>
            </a:r>
            <a:r>
              <a:rPr lang="es-ES" sz="1600" dirty="0">
                <a:latin typeface="Open Sans "/>
              </a:rPr>
              <a:t> avaluar la </a:t>
            </a:r>
            <a:r>
              <a:rPr lang="es-ES" sz="1600" dirty="0" err="1">
                <a:latin typeface="Open Sans "/>
              </a:rPr>
              <a:t>adaptació</a:t>
            </a:r>
            <a:r>
              <a:rPr lang="es-ES" sz="1600" dirty="0">
                <a:latin typeface="Open Sans "/>
              </a:rPr>
              <a:t> del </a:t>
            </a:r>
            <a:r>
              <a:rPr lang="es-ES" sz="1600" dirty="0" err="1">
                <a:latin typeface="Open Sans "/>
              </a:rPr>
              <a:t>model</a:t>
            </a:r>
            <a:r>
              <a:rPr lang="es-ES" sz="1600" dirty="0">
                <a:latin typeface="Open Sans "/>
              </a:rPr>
              <a:t> </a:t>
            </a:r>
            <a:r>
              <a:rPr lang="es-ES" sz="1600" dirty="0" err="1">
                <a:latin typeface="Open Sans "/>
              </a:rPr>
              <a:t>adreçat</a:t>
            </a:r>
            <a:r>
              <a:rPr lang="es-ES" sz="1600" dirty="0">
                <a:latin typeface="Open Sans "/>
              </a:rPr>
              <a:t> a persones </a:t>
            </a:r>
            <a:r>
              <a:rPr lang="es-ES" sz="1600" dirty="0" err="1">
                <a:latin typeface="Open Sans "/>
              </a:rPr>
              <a:t>amb</a:t>
            </a:r>
            <a:r>
              <a:rPr lang="es-ES" sz="1600" dirty="0">
                <a:latin typeface="Open Sans "/>
              </a:rPr>
              <a:t> malestar emocional  </a:t>
            </a:r>
          </a:p>
          <a:p>
            <a:pPr>
              <a:lnSpc>
                <a:spcPts val="3100"/>
              </a:lnSpc>
              <a:spcBef>
                <a:spcPct val="0"/>
              </a:spcBef>
              <a:buNone/>
            </a:pPr>
            <a:r>
              <a:rPr lang="es-ES" sz="1600" dirty="0">
                <a:latin typeface="Open Sans "/>
                <a:sym typeface="Wingdings" panose="05000000000000000000" pitchFamily="2" charset="2"/>
              </a:rPr>
              <a:t> </a:t>
            </a:r>
            <a:r>
              <a:rPr lang="es-ES" sz="1600" dirty="0" err="1">
                <a:latin typeface="Open Sans "/>
                <a:sym typeface="Wingdings" panose="05000000000000000000" pitchFamily="2" charset="2"/>
              </a:rPr>
              <a:t>I</a:t>
            </a:r>
            <a:r>
              <a:rPr lang="es-ES" sz="1600" dirty="0" err="1">
                <a:latin typeface="Open Sans "/>
              </a:rPr>
              <a:t>niciem</a:t>
            </a:r>
            <a:r>
              <a:rPr lang="es-ES" sz="1600" dirty="0">
                <a:latin typeface="Open Sans "/>
              </a:rPr>
              <a:t> una </a:t>
            </a:r>
            <a:r>
              <a:rPr lang="es-ES" sz="1600" b="1" dirty="0" err="1">
                <a:latin typeface="Open Sans "/>
              </a:rPr>
              <a:t>avaluació</a:t>
            </a:r>
            <a:r>
              <a:rPr lang="es-ES" sz="1600" b="1" dirty="0">
                <a:latin typeface="Open Sans "/>
              </a:rPr>
              <a:t> externa </a:t>
            </a:r>
            <a:r>
              <a:rPr lang="es-ES" sz="1600" dirty="0">
                <a:latin typeface="Open Sans "/>
              </a:rPr>
              <a:t>de la iniciativa </a:t>
            </a:r>
            <a:r>
              <a:rPr lang="ca-ES" sz="1600" b="1" dirty="0">
                <a:latin typeface="Open Sans "/>
              </a:rPr>
              <a:t>en </a:t>
            </a:r>
            <a:r>
              <a:rPr lang="ca-ES" sz="1600" b="1" dirty="0" err="1">
                <a:latin typeface="Open Sans "/>
              </a:rPr>
              <a:t>alianza</a:t>
            </a:r>
            <a:r>
              <a:rPr lang="ca-ES" sz="1600" b="1" dirty="0">
                <a:latin typeface="Open Sans "/>
              </a:rPr>
              <a:t> amb Consorci d’Atenció Primària de Salut de Barcelona Esquerra (CAPSBE)</a:t>
            </a: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447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95303"/>
            <a:ext cx="7886700" cy="77946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Títol</a:t>
            </a:r>
            <a:endParaRPr lang="es-ES" sz="3600" dirty="0"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48454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CuadroTexto">
            <a:extLst>
              <a:ext uri="{FF2B5EF4-FFF2-40B4-BE49-F238E27FC236}">
                <a16:creationId xmlns:a16="http://schemas.microsoft.com/office/drawing/2014/main" id="{40A9ED08-F43D-AC53-E57E-8262BB4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385" y="1612574"/>
            <a:ext cx="7886700" cy="44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100"/>
              </a:lnSpc>
              <a:spcBef>
                <a:spcPct val="0"/>
              </a:spcBef>
              <a:buNone/>
            </a:pPr>
            <a:r>
              <a:rPr lang="es-ES" altLang="es-ES" sz="1600" dirty="0">
                <a:latin typeface="Open Sans "/>
              </a:rPr>
              <a:t>Text </a:t>
            </a:r>
            <a:r>
              <a:rPr lang="es-ES" altLang="es-ES" sz="1600" dirty="0" err="1">
                <a:latin typeface="Open Sans "/>
              </a:rPr>
              <a:t>text</a:t>
            </a:r>
            <a:r>
              <a:rPr lang="es-ES" altLang="es-ES" sz="1600" dirty="0">
                <a:latin typeface="Open Sans "/>
              </a:rPr>
              <a:t> </a:t>
            </a:r>
            <a:r>
              <a:rPr lang="es-ES" altLang="es-ES" sz="1600" dirty="0" err="1">
                <a:latin typeface="Open Sans "/>
              </a:rPr>
              <a:t>text</a:t>
            </a:r>
            <a:endParaRPr lang="ca-ES" altLang="es-ES" sz="1600" dirty="0">
              <a:latin typeface="Open Sans "/>
            </a:endParaRP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008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ABDD5F-A69C-A4C6-8ADF-52380E5A0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595303"/>
            <a:ext cx="7886700" cy="779462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err="1">
                <a:solidFill>
                  <a:srgbClr val="E85F14"/>
                </a:solidFill>
                <a:latin typeface="Hero" panose="02000506000000020004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Títol</a:t>
            </a:r>
            <a:endParaRPr lang="es-ES" sz="3600" dirty="0">
              <a:latin typeface="Hero" panose="02000506000000020004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B4B0ED90-B7EC-32DD-BA1D-D99A4831E2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-90" y="5048454"/>
            <a:ext cx="9144000" cy="1851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4 CuadroTexto">
            <a:extLst>
              <a:ext uri="{FF2B5EF4-FFF2-40B4-BE49-F238E27FC236}">
                <a16:creationId xmlns:a16="http://schemas.microsoft.com/office/drawing/2014/main" id="{40A9ED08-F43D-AC53-E57E-8262BB41E7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385" y="1612574"/>
            <a:ext cx="7886700" cy="443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3100"/>
              </a:lnSpc>
              <a:spcBef>
                <a:spcPct val="0"/>
              </a:spcBef>
              <a:buNone/>
            </a:pPr>
            <a:r>
              <a:rPr lang="es-ES" altLang="es-ES" sz="1600" dirty="0">
                <a:latin typeface="Open Sans "/>
              </a:rPr>
              <a:t>Text </a:t>
            </a:r>
            <a:r>
              <a:rPr lang="es-ES" altLang="es-ES" sz="1600" dirty="0" err="1">
                <a:latin typeface="Open Sans "/>
              </a:rPr>
              <a:t>text</a:t>
            </a:r>
            <a:r>
              <a:rPr lang="es-ES" altLang="es-ES" sz="1600" dirty="0">
                <a:latin typeface="Open Sans "/>
              </a:rPr>
              <a:t> </a:t>
            </a:r>
            <a:r>
              <a:rPr lang="es-ES" altLang="es-ES" sz="1600" dirty="0" err="1">
                <a:latin typeface="Open Sans "/>
              </a:rPr>
              <a:t>text</a:t>
            </a:r>
            <a:endParaRPr lang="ca-ES" altLang="es-ES" sz="1600" dirty="0">
              <a:latin typeface="Open Sans "/>
            </a:endParaRPr>
          </a:p>
        </p:txBody>
      </p:sp>
      <p:pic>
        <p:nvPicPr>
          <p:cNvPr id="7" name="Imagen 6" descr="Texto&#10;&#10;Descripción generada automáticamente">
            <a:extLst>
              <a:ext uri="{FF2B5EF4-FFF2-40B4-BE49-F238E27FC236}">
                <a16:creationId xmlns:a16="http://schemas.microsoft.com/office/drawing/2014/main" id="{C9525B15-D5B0-0383-D8D5-88FDC882BA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71" y="6185410"/>
            <a:ext cx="1648947" cy="348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770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9" descr="Forma, Patrón de fondo&#10;&#10;Descripción generada automáticamente">
            <a:extLst>
              <a:ext uri="{FF2B5EF4-FFF2-40B4-BE49-F238E27FC236}">
                <a16:creationId xmlns:a16="http://schemas.microsoft.com/office/drawing/2014/main" id="{EB7E5695-E89E-CBA8-EFCD-59DAF637AA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99" b="11620"/>
          <a:stretch/>
        </p:blipFill>
        <p:spPr bwMode="auto">
          <a:xfrm>
            <a:off x="0" y="5354502"/>
            <a:ext cx="9144000" cy="1581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Imagen 10" descr="Logotipo&#10;&#10;Descripción generada automáticamente con confianza baja">
            <a:extLst>
              <a:ext uri="{FF2B5EF4-FFF2-40B4-BE49-F238E27FC236}">
                <a16:creationId xmlns:a16="http://schemas.microsoft.com/office/drawing/2014/main" id="{3A12D2D9-1610-98DE-CDDF-76324B714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354" y="1936251"/>
            <a:ext cx="2793619" cy="681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0" descr="Icono&#10;&#10;Descripción generada automáticamente">
            <a:hlinkClick r:id="rId4"/>
            <a:extLst>
              <a:ext uri="{FF2B5EF4-FFF2-40B4-BE49-F238E27FC236}">
                <a16:creationId xmlns:a16="http://schemas.microsoft.com/office/drawing/2014/main" id="{0B9C058E-FAAC-A069-8716-52FF472F3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0" t="11848" r="55774" b="62546"/>
          <a:stretch>
            <a:fillRect/>
          </a:stretch>
        </p:blipFill>
        <p:spPr bwMode="auto">
          <a:xfrm>
            <a:off x="1363394" y="4532704"/>
            <a:ext cx="496887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n 11" descr="Icono&#10;&#10;Descripción generada automáticamente">
            <a:hlinkClick r:id="rId6"/>
            <a:extLst>
              <a:ext uri="{FF2B5EF4-FFF2-40B4-BE49-F238E27FC236}">
                <a16:creationId xmlns:a16="http://schemas.microsoft.com/office/drawing/2014/main" id="{D3BDB427-8C12-D7FC-88EF-D50D02C77A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4" t="41290" r="65952" b="35457"/>
          <a:stretch>
            <a:fillRect/>
          </a:stretch>
        </p:blipFill>
        <p:spPr bwMode="auto">
          <a:xfrm>
            <a:off x="2412272" y="4536546"/>
            <a:ext cx="5429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12" descr="Icono&#10;&#10;Descripción generada automáticamente">
            <a:hlinkClick r:id="rId7"/>
            <a:extLst>
              <a:ext uri="{FF2B5EF4-FFF2-40B4-BE49-F238E27FC236}">
                <a16:creationId xmlns:a16="http://schemas.microsoft.com/office/drawing/2014/main" id="{C9E021A3-7E97-9AE0-3F8D-4EBFF8D3D5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0" t="11406" r="27136" b="62012"/>
          <a:stretch>
            <a:fillRect/>
          </a:stretch>
        </p:blipFill>
        <p:spPr bwMode="auto">
          <a:xfrm>
            <a:off x="1907217" y="4503084"/>
            <a:ext cx="446087" cy="49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14" descr="Icono&#10;&#10;Descripción generada automáticamente">
            <a:hlinkClick r:id="rId8"/>
            <a:extLst>
              <a:ext uri="{FF2B5EF4-FFF2-40B4-BE49-F238E27FC236}">
                <a16:creationId xmlns:a16="http://schemas.microsoft.com/office/drawing/2014/main" id="{8552156F-6150-742C-57A6-100042625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1" t="40509" r="11649" b="35358"/>
          <a:stretch>
            <a:fillRect/>
          </a:stretch>
        </p:blipFill>
        <p:spPr bwMode="auto">
          <a:xfrm>
            <a:off x="3519998" y="4532704"/>
            <a:ext cx="488950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15" descr="Icono&#10;&#10;Descripción generada automáticamente">
            <a:hlinkClick r:id="rId9"/>
            <a:extLst>
              <a:ext uri="{FF2B5EF4-FFF2-40B4-BE49-F238E27FC236}">
                <a16:creationId xmlns:a16="http://schemas.microsoft.com/office/drawing/2014/main" id="{1601C248-51E7-2E8C-A6E0-42CB07257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6" t="38548" r="38049" b="33316"/>
          <a:stretch>
            <a:fillRect/>
          </a:stretch>
        </p:blipFill>
        <p:spPr bwMode="auto">
          <a:xfrm>
            <a:off x="2990879" y="4498446"/>
            <a:ext cx="493713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97EA498-5CB7-FDEE-9D9F-AA0D95C8B41D}"/>
              </a:ext>
            </a:extLst>
          </p:cNvPr>
          <p:cNvSpPr txBox="1"/>
          <p:nvPr/>
        </p:nvSpPr>
        <p:spPr>
          <a:xfrm>
            <a:off x="0" y="2777697"/>
            <a:ext cx="482454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dirty="0" err="1">
                <a:latin typeface="Open Sans "/>
                <a:ea typeface="ＭＳ Ｐゴシック" panose="020B0600070205080204" pitchFamily="34" charset="-128"/>
              </a:rPr>
              <a:t>Carrer</a:t>
            </a:r>
            <a:r>
              <a:rPr lang="es-ES_tradnl" altLang="es-ES" dirty="0">
                <a:latin typeface="Open Sans "/>
                <a:ea typeface="ＭＳ Ｐゴシック" panose="020B0600070205080204" pitchFamily="34" charset="-128"/>
              </a:rPr>
              <a:t> Nou de Sant Francesc, 42, local</a:t>
            </a:r>
          </a:p>
          <a:p>
            <a:pPr lvl="1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dirty="0">
                <a:latin typeface="Open Sans "/>
                <a:ea typeface="ＭＳ Ｐゴシック" panose="020B0600070205080204" pitchFamily="34" charset="-128"/>
              </a:rPr>
              <a:t>08002 Barcelona</a:t>
            </a:r>
          </a:p>
          <a:p>
            <a:pPr lvl="1"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s-ES_tradnl" altLang="es-ES" dirty="0">
                <a:latin typeface="Open Sans "/>
                <a:ea typeface="ＭＳ Ｐゴシック" panose="020B0600070205080204" pitchFamily="34" charset="-128"/>
              </a:rPr>
              <a:t>Tel. 93 272 14 51 </a:t>
            </a:r>
            <a:r>
              <a:rPr lang="es-ES_tradnl" altLang="es-ES" dirty="0">
                <a:solidFill>
                  <a:srgbClr val="ED7D31"/>
                </a:solidFill>
                <a:latin typeface="Open Sans "/>
                <a:ea typeface="ＭＳ Ｐゴシック" panose="020B0600070205080204" pitchFamily="34" charset="-128"/>
              </a:rPr>
              <a:t>· </a:t>
            </a:r>
            <a:r>
              <a:rPr lang="es-ES_tradnl" altLang="es-ES" b="1" u="sng" dirty="0">
                <a:solidFill>
                  <a:srgbClr val="ED7D31"/>
                </a:solidFill>
                <a:latin typeface="Open Sans "/>
                <a:ea typeface="ＭＳ Ｐゴシック" panose="020B0600070205080204" pitchFamily="34" charset="-128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info@salutmental.org</a:t>
            </a:r>
            <a:r>
              <a:rPr lang="es-ES_tradnl" altLang="es-ES" b="1" u="sng" dirty="0">
                <a:solidFill>
                  <a:srgbClr val="ED7D31"/>
                </a:solidFill>
                <a:latin typeface="Open Sans "/>
                <a:ea typeface="ＭＳ Ｐゴシック" panose="020B0600070205080204" pitchFamily="34" charset="-128"/>
              </a:rPr>
              <a:t>  </a:t>
            </a:r>
            <a:r>
              <a:rPr lang="es-ES_tradnl" altLang="es-ES" b="1" u="sng" dirty="0">
                <a:solidFill>
                  <a:srgbClr val="ED7D31"/>
                </a:solidFill>
                <a:latin typeface="Open Sans "/>
                <a:ea typeface="ＭＳ Ｐゴシック" panose="020B0600070205080204" pitchFamily="34" charset="-128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www.salutmental.org</a:t>
            </a:r>
            <a:endParaRPr lang="es-ES_tradnl" altLang="es-ES" b="1" u="sng" dirty="0">
              <a:solidFill>
                <a:srgbClr val="ED7D31"/>
              </a:solidFill>
              <a:latin typeface="Open Sans 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_tradnl" altLang="es-ES" b="1" u="sng" dirty="0">
              <a:solidFill>
                <a:srgbClr val="ED7D31"/>
              </a:solidFill>
              <a:latin typeface="Open Sans 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_tradnl" altLang="es-ES" b="1" u="sng" dirty="0">
              <a:solidFill>
                <a:srgbClr val="ED7D31"/>
              </a:solidFill>
              <a:latin typeface="Open Sans "/>
              <a:ea typeface="ＭＳ Ｐゴシック" panose="020B0600070205080204" pitchFamily="34" charset="-128"/>
            </a:endParaRP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s-ES_tradnl" altLang="es-ES" b="1" u="sng" dirty="0">
              <a:solidFill>
                <a:srgbClr val="ED7D31"/>
              </a:solidFill>
              <a:latin typeface="Open Sans "/>
              <a:ea typeface="ＭＳ Ｐゴシック" panose="020B0600070205080204" pitchFamily="34" charset="-128"/>
            </a:endParaRPr>
          </a:p>
        </p:txBody>
      </p:sp>
      <p:pic>
        <p:nvPicPr>
          <p:cNvPr id="11" name="Imagen 10" descr="Texto&#10;&#10;Descripción generada automáticamente">
            <a:extLst>
              <a:ext uri="{FF2B5EF4-FFF2-40B4-BE49-F238E27FC236}">
                <a16:creationId xmlns:a16="http://schemas.microsoft.com/office/drawing/2014/main" id="{5A3E0A09-2663-17D0-EFC4-6FB986F44F25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11842" b="11840"/>
          <a:stretch/>
        </p:blipFill>
        <p:spPr>
          <a:xfrm>
            <a:off x="5259756" y="1839741"/>
            <a:ext cx="2863679" cy="778401"/>
          </a:xfrm>
          <a:prstGeom prst="rect">
            <a:avLst/>
          </a:prstGeom>
        </p:spPr>
      </p:pic>
      <p:sp>
        <p:nvSpPr>
          <p:cNvPr id="17" name="1 Título">
            <a:extLst>
              <a:ext uri="{FF2B5EF4-FFF2-40B4-BE49-F238E27FC236}">
                <a16:creationId xmlns:a16="http://schemas.microsoft.com/office/drawing/2014/main" id="{C146F09F-D92D-43CC-44DF-1F2BF3DB1660}"/>
              </a:ext>
            </a:extLst>
          </p:cNvPr>
          <p:cNvSpPr txBox="1">
            <a:spLocks/>
          </p:cNvSpPr>
          <p:nvPr/>
        </p:nvSpPr>
        <p:spPr bwMode="auto">
          <a:xfrm>
            <a:off x="3484592" y="724742"/>
            <a:ext cx="33940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Geneva"/>
                <a:cs typeface="Geneva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_tradnl" altLang="ca-ES" b="1" dirty="0">
                <a:solidFill>
                  <a:srgbClr val="E85F14"/>
                </a:solidFill>
                <a:latin typeface="Hero" panose="02000506000000020004" pitchFamily="2" charset="0"/>
                <a:cs typeface="Arial" panose="020B0604020202020204" pitchFamily="34" charset="0"/>
              </a:rPr>
              <a:t>Contacte</a:t>
            </a:r>
          </a:p>
        </p:txBody>
      </p:sp>
    </p:spTree>
    <p:extLst>
      <p:ext uri="{BB962C8B-B14F-4D97-AF65-F5344CB8AC3E}">
        <p14:creationId xmlns:p14="http://schemas.microsoft.com/office/powerpoint/2010/main" val="27586911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aaaa7c6-27c5-4606-abe5-faebedf7a7fd" xsi:nil="true"/>
    <lcf76f155ced4ddcb4097134ff3c332f xmlns="d7c45052-fb0c-4ca2-9255-47f5ed82d6a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D8BFDDAC639046AC0596ECCB0FE2E6" ma:contentTypeVersion="16" ma:contentTypeDescription="Crea un document nou" ma:contentTypeScope="" ma:versionID="3354f8c0a59d7a9b8dfc9c5acd3a2d06">
  <xsd:schema xmlns:xsd="http://www.w3.org/2001/XMLSchema" xmlns:xs="http://www.w3.org/2001/XMLSchema" xmlns:p="http://schemas.microsoft.com/office/2006/metadata/properties" xmlns:ns2="8aaaa7c6-27c5-4606-abe5-faebedf7a7fd" xmlns:ns3="d7c45052-fb0c-4ca2-9255-47f5ed82d6ad" targetNamespace="http://schemas.microsoft.com/office/2006/metadata/properties" ma:root="true" ma:fieldsID="5a34d3f09e3870edec1b6bcd44051495" ns2:_="" ns3:_="">
    <xsd:import namespace="8aaaa7c6-27c5-4606-abe5-faebedf7a7fd"/>
    <xsd:import namespace="d7c45052-fb0c-4ca2-9255-47f5ed82d6a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aaa7c6-27c5-4606-abe5-faebedf7a7f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t amb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'ha compartit amb detal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cc1f432-61f4-4947-92d7-d7744a98e197}" ma:internalName="TaxCatchAll" ma:showField="CatchAllData" ma:web="8aaaa7c6-27c5-4606-abe5-faebedf7a7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c45052-fb0c-4ca2-9255-47f5ed82d6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Etiquetes de la imatge" ma:readOnly="false" ma:fieldId="{5cf76f15-5ced-4ddc-b409-7134ff3c332f}" ma:taxonomyMulti="true" ma:sspId="2d45ae7c-f9ce-4a25-9a4f-8b9ef65a1a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us de contingut"/>
        <xsd:element ref="dc:title" minOccurs="0" maxOccurs="1" ma:index="4" ma:displayName="Títo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5E5DE6-5147-45A9-B8C9-D3B4000676C8}">
  <ds:schemaRefs>
    <ds:schemaRef ds:uri="http://schemas.microsoft.com/office/2006/metadata/properties"/>
    <ds:schemaRef ds:uri="http://schemas.microsoft.com/office/infopath/2007/PartnerControls"/>
    <ds:schemaRef ds:uri="8aaaa7c6-27c5-4606-abe5-faebedf7a7fd"/>
    <ds:schemaRef ds:uri="d7c45052-fb0c-4ca2-9255-47f5ed82d6ad"/>
  </ds:schemaRefs>
</ds:datastoreItem>
</file>

<file path=customXml/itemProps2.xml><?xml version="1.0" encoding="utf-8"?>
<ds:datastoreItem xmlns:ds="http://schemas.openxmlformats.org/officeDocument/2006/customXml" ds:itemID="{910ACB01-F515-486A-A22F-8245A1617A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2C56D3-D535-45E4-B5D0-C62B21AD5E1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724</TotalTime>
  <Words>604</Words>
  <Application>Microsoft Office PowerPoint</Application>
  <PresentationFormat>Presentación en pantalla (4:3)</PresentationFormat>
  <Paragraphs>70</Paragraphs>
  <Slides>13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Hero</vt:lpstr>
      <vt:lpstr>Open Sans </vt:lpstr>
      <vt:lpstr>Wingdings</vt:lpstr>
      <vt:lpstr>Tema de Office</vt:lpstr>
      <vt:lpstr>Presentación de PowerPoint</vt:lpstr>
      <vt:lpstr>El projecte Activa’t per la salut mental</vt:lpstr>
      <vt:lpstr>Una part de l’acció comunitaria: l’impuls dels Grups d’ajuda Mútua (GAM)</vt:lpstr>
      <vt:lpstr>El model de GAM: sistematització</vt:lpstr>
      <vt:lpstr>Els grups d’ajuda mútua Que són? </vt:lpstr>
      <vt:lpstr>Els grups d’ajuda mútua Diferències   </vt:lpstr>
      <vt:lpstr>Nova iniciativa promoció de GAM de benestar emocional  reptes covid</vt:lpstr>
      <vt:lpstr>Dades iniciativa GAM Benestar (2020-2022)</vt:lpstr>
      <vt:lpstr>Tota la xarxa de suport mutu</vt:lpstr>
      <vt:lpstr>Avaluació de la nova iniciativa de promoció de GAM per al Benestar emocional</vt:lpstr>
      <vt:lpstr>Títol</vt:lpstr>
      <vt:lpstr>Títol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anys acompanyant persones amb experiència pròpia en salut mental i a les seves famílies</dc:title>
  <dc:creator>Mar Novel</dc:creator>
  <cp:lastModifiedBy>Elisenda Ferrer SMC</cp:lastModifiedBy>
  <cp:revision>4</cp:revision>
  <dcterms:created xsi:type="dcterms:W3CDTF">2022-06-01T10:08:11Z</dcterms:created>
  <dcterms:modified xsi:type="dcterms:W3CDTF">2023-05-11T14:31:55Z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0x01010070D8BFDDAC639046AC0596ECCB0FE2E6</vt:lpwstr>
  </property>
  <property fmtid="{D5CDD505-2E9C-101B-9397-08002B2CF9AE}" pid="3" name="MediaServiceImageTags">
    <vt:lpwstr/>
  </property>
</Properties>
</file>